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1"/>
  </p:notesMasterIdLst>
  <p:sldIdLst>
    <p:sldId id="16767294" r:id="rId2"/>
    <p:sldId id="16767295" r:id="rId3"/>
    <p:sldId id="302" r:id="rId4"/>
    <p:sldId id="2147481942" r:id="rId5"/>
    <p:sldId id="288" r:id="rId6"/>
    <p:sldId id="282" r:id="rId7"/>
    <p:sldId id="268" r:id="rId8"/>
    <p:sldId id="269" r:id="rId9"/>
    <p:sldId id="270" r:id="rId10"/>
    <p:sldId id="274" r:id="rId11"/>
    <p:sldId id="16767415" r:id="rId12"/>
    <p:sldId id="16767418" r:id="rId13"/>
    <p:sldId id="357" r:id="rId14"/>
    <p:sldId id="16767416" r:id="rId15"/>
    <p:sldId id="291" r:id="rId16"/>
    <p:sldId id="16767417" r:id="rId17"/>
    <p:sldId id="2147481957" r:id="rId18"/>
    <p:sldId id="2147481958" r:id="rId19"/>
    <p:sldId id="271" r:id="rId20"/>
    <p:sldId id="267" r:id="rId21"/>
    <p:sldId id="2147481956" r:id="rId22"/>
    <p:sldId id="261" r:id="rId23"/>
    <p:sldId id="260" r:id="rId24"/>
    <p:sldId id="2147481955" r:id="rId25"/>
    <p:sldId id="273" r:id="rId26"/>
    <p:sldId id="2147481960" r:id="rId27"/>
    <p:sldId id="333" r:id="rId28"/>
    <p:sldId id="275" r:id="rId29"/>
    <p:sldId id="642" r:id="rId3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90" autoAdjust="0"/>
  </p:normalViewPr>
  <p:slideViewPr>
    <p:cSldViewPr>
      <p:cViewPr varScale="1">
        <p:scale>
          <a:sx n="87" d="100"/>
          <a:sy n="87" d="100"/>
        </p:scale>
        <p:origin x="58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418305351514946"/>
          <c:y val="9.3567875717268004E-2"/>
          <c:w val="0.62526101975680282"/>
          <c:h val="0.8891221028575906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Komposisi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AFDF-4EF1-8CDE-98AA7BF4A6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FDF-4EF1-8CDE-98AA7BF4A6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FDF-4EF1-8CDE-98AA7BF4A6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FDF-4EF1-8CDE-98AA7BF4A61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FDF-4EF1-8CDE-98AA7BF4A61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FDF-4EF1-8CDE-98AA7BF4A612}"/>
              </c:ext>
            </c:extLst>
          </c:dPt>
          <c:dLbls>
            <c:dLbl>
              <c:idx val="5"/>
              <c:layout>
                <c:manualLayout>
                  <c:x val="-5.9585696430113607E-3"/>
                  <c:y val="-7.9082219265905779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DF-4EF1-8CDE-98AA7BF4A61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Programmer</c:v>
                </c:pt>
                <c:pt idx="1">
                  <c:v>Hardware</c:v>
                </c:pt>
                <c:pt idx="2">
                  <c:v>S. Analis</c:v>
                </c:pt>
                <c:pt idx="3">
                  <c:v>Sistem Support+Tester</c:v>
                </c:pt>
                <c:pt idx="4">
                  <c:v>Implementator</c:v>
                </c:pt>
                <c:pt idx="5">
                  <c:v>Administrasi+RT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</c:v>
                </c:pt>
                <c:pt idx="1">
                  <c:v>10</c:v>
                </c:pt>
                <c:pt idx="2">
                  <c:v>3</c:v>
                </c:pt>
                <c:pt idx="3">
                  <c:v>15</c:v>
                </c:pt>
                <c:pt idx="4">
                  <c:v>9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FDF-4EF1-8CDE-98AA7BF4A612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2B21C1-9BE9-4695-B020-7A990F4C666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2B77ED-0527-4875-9A68-2309B21FEFC8}">
      <dgm:prSet phldrT="[Text]"/>
      <dgm:spPr/>
      <dgm:t>
        <a:bodyPr/>
        <a:lstStyle/>
        <a:p>
          <a:r>
            <a:rPr lang="en-US" dirty="0"/>
            <a:t>1. RSO Surakarta</a:t>
          </a:r>
        </a:p>
      </dgm:t>
    </dgm:pt>
    <dgm:pt modelId="{C328ECD0-7944-4177-81B4-6A7BF0F51386}" type="parTrans" cxnId="{6DBA5B86-5C0B-4C8E-93C9-1198F654ADDC}">
      <dgm:prSet/>
      <dgm:spPr/>
      <dgm:t>
        <a:bodyPr/>
        <a:lstStyle/>
        <a:p>
          <a:endParaRPr lang="en-US"/>
        </a:p>
      </dgm:t>
    </dgm:pt>
    <dgm:pt modelId="{A53BC158-D82D-42F8-ACD3-CDB24FFCFD02}" type="sibTrans" cxnId="{6DBA5B86-5C0B-4C8E-93C9-1198F654ADDC}">
      <dgm:prSet/>
      <dgm:spPr/>
      <dgm:t>
        <a:bodyPr/>
        <a:lstStyle/>
        <a:p>
          <a:endParaRPr lang="en-US"/>
        </a:p>
      </dgm:t>
    </dgm:pt>
    <dgm:pt modelId="{A2C16768-FEC6-42F8-AEB6-B48A4DB6FFD5}">
      <dgm:prSet phldrT="[Text]"/>
      <dgm:spPr/>
      <dgm:t>
        <a:bodyPr/>
        <a:lstStyle/>
        <a:p>
          <a:r>
            <a:rPr lang="en-US" dirty="0"/>
            <a:t>Status </a:t>
          </a:r>
          <a:r>
            <a:rPr lang="en-US" dirty="0" err="1"/>
            <a:t>Terimplementasi</a:t>
          </a:r>
          <a:endParaRPr lang="en-US" dirty="0"/>
        </a:p>
      </dgm:t>
    </dgm:pt>
    <dgm:pt modelId="{16A73A28-2C53-4A94-9D6B-591D9B7ADA0F}" type="parTrans" cxnId="{A9F6E483-78F6-4DA0-ADAD-500FE33C8667}">
      <dgm:prSet/>
      <dgm:spPr/>
      <dgm:t>
        <a:bodyPr/>
        <a:lstStyle/>
        <a:p>
          <a:endParaRPr lang="en-US"/>
        </a:p>
      </dgm:t>
    </dgm:pt>
    <dgm:pt modelId="{3A17617A-42DB-4436-81CD-CC071173B640}" type="sibTrans" cxnId="{A9F6E483-78F6-4DA0-ADAD-500FE33C8667}">
      <dgm:prSet/>
      <dgm:spPr/>
      <dgm:t>
        <a:bodyPr/>
        <a:lstStyle/>
        <a:p>
          <a:endParaRPr lang="en-US"/>
        </a:p>
      </dgm:t>
    </dgm:pt>
    <dgm:pt modelId="{C45C6483-4D35-4F8C-8A61-0C83B0214C5F}">
      <dgm:prSet phldrT="[Text]"/>
      <dgm:spPr/>
      <dgm:t>
        <a:bodyPr/>
        <a:lstStyle/>
        <a:p>
          <a:r>
            <a:rPr lang="en-US" dirty="0"/>
            <a:t>3. RS Raja </a:t>
          </a:r>
          <a:r>
            <a:rPr lang="en-US" dirty="0" err="1"/>
            <a:t>Achmad</a:t>
          </a:r>
          <a:r>
            <a:rPr lang="en-US" dirty="0"/>
            <a:t> </a:t>
          </a:r>
          <a:r>
            <a:rPr lang="en-US" dirty="0" err="1"/>
            <a:t>Tabib</a:t>
          </a:r>
          <a:r>
            <a:rPr lang="en-US" dirty="0"/>
            <a:t> Riau</a:t>
          </a:r>
        </a:p>
      </dgm:t>
    </dgm:pt>
    <dgm:pt modelId="{7F5F3FA5-774F-484E-8FBC-8BDDC4504412}" type="parTrans" cxnId="{B9B4C784-0D18-488E-B9D3-ED53F02CD5E7}">
      <dgm:prSet/>
      <dgm:spPr/>
      <dgm:t>
        <a:bodyPr/>
        <a:lstStyle/>
        <a:p>
          <a:endParaRPr lang="en-US"/>
        </a:p>
      </dgm:t>
    </dgm:pt>
    <dgm:pt modelId="{8A1639D6-C985-42C1-94CB-5B5A7CE6FDCE}" type="sibTrans" cxnId="{B9B4C784-0D18-488E-B9D3-ED53F02CD5E7}">
      <dgm:prSet/>
      <dgm:spPr/>
      <dgm:t>
        <a:bodyPr/>
        <a:lstStyle/>
        <a:p>
          <a:endParaRPr lang="en-US"/>
        </a:p>
      </dgm:t>
    </dgm:pt>
    <dgm:pt modelId="{2AB2600C-B077-4F39-9759-A47F1D0B5E5A}">
      <dgm:prSet phldrT="[Text]"/>
      <dgm:spPr/>
      <dgm:t>
        <a:bodyPr/>
        <a:lstStyle/>
        <a:p>
          <a:r>
            <a:rPr lang="en-US" dirty="0" err="1"/>
            <a:t>Implementasi</a:t>
          </a:r>
          <a:r>
            <a:rPr lang="en-US" dirty="0"/>
            <a:t> </a:t>
          </a:r>
          <a:r>
            <a:rPr lang="en-US" dirty="0" err="1"/>
            <a:t>Juni</a:t>
          </a:r>
          <a:r>
            <a:rPr lang="en-US" dirty="0"/>
            <a:t> 2024</a:t>
          </a:r>
        </a:p>
      </dgm:t>
    </dgm:pt>
    <dgm:pt modelId="{5CE619D3-F16A-4C3B-97B2-13522BC70BC4}" type="parTrans" cxnId="{2D24CA02-D96C-48A2-8F64-89A6ABDDC6CF}">
      <dgm:prSet/>
      <dgm:spPr/>
      <dgm:t>
        <a:bodyPr/>
        <a:lstStyle/>
        <a:p>
          <a:endParaRPr lang="en-US"/>
        </a:p>
      </dgm:t>
    </dgm:pt>
    <dgm:pt modelId="{B76C9C32-8871-43D5-8CD8-FE340A0F7416}" type="sibTrans" cxnId="{2D24CA02-D96C-48A2-8F64-89A6ABDDC6CF}">
      <dgm:prSet/>
      <dgm:spPr/>
      <dgm:t>
        <a:bodyPr/>
        <a:lstStyle/>
        <a:p>
          <a:endParaRPr lang="en-US"/>
        </a:p>
      </dgm:t>
    </dgm:pt>
    <dgm:pt modelId="{9FA81D58-1158-410D-9C40-0903C21968AB}">
      <dgm:prSet phldrT="[Text]"/>
      <dgm:spPr/>
      <dgm:t>
        <a:bodyPr/>
        <a:lstStyle/>
        <a:p>
          <a:r>
            <a:rPr lang="en-US" dirty="0"/>
            <a:t>4. RSV Surabaya</a:t>
          </a:r>
        </a:p>
      </dgm:t>
    </dgm:pt>
    <dgm:pt modelId="{0D5E425D-1751-492C-B32E-DB1CBE29B4A5}" type="parTrans" cxnId="{1F390DFF-82C8-47D9-A5CF-28A984A1CE5F}">
      <dgm:prSet/>
      <dgm:spPr/>
      <dgm:t>
        <a:bodyPr/>
        <a:lstStyle/>
        <a:p>
          <a:endParaRPr lang="en-US"/>
        </a:p>
      </dgm:t>
    </dgm:pt>
    <dgm:pt modelId="{5B8D4412-11C5-4D00-8267-1C4CA0CA8559}" type="sibTrans" cxnId="{1F390DFF-82C8-47D9-A5CF-28A984A1CE5F}">
      <dgm:prSet/>
      <dgm:spPr/>
      <dgm:t>
        <a:bodyPr/>
        <a:lstStyle/>
        <a:p>
          <a:endParaRPr lang="en-US"/>
        </a:p>
      </dgm:t>
    </dgm:pt>
    <dgm:pt modelId="{DA377AFD-6801-4EAC-A820-C271E3D696AD}">
      <dgm:prSet phldrT="[Text]"/>
      <dgm:spPr/>
      <dgm:t>
        <a:bodyPr/>
        <a:lstStyle/>
        <a:p>
          <a:r>
            <a:rPr lang="en-US" dirty="0" err="1"/>
            <a:t>Implementasi</a:t>
          </a:r>
          <a:r>
            <a:rPr lang="en-US" dirty="0"/>
            <a:t> September 2024</a:t>
          </a:r>
        </a:p>
      </dgm:t>
    </dgm:pt>
    <dgm:pt modelId="{6B7D69DB-99C7-4BE6-BE7D-A473B85919F5}" type="parTrans" cxnId="{C15384DB-90EF-45A1-B472-D0315313B73E}">
      <dgm:prSet/>
      <dgm:spPr/>
      <dgm:t>
        <a:bodyPr/>
        <a:lstStyle/>
        <a:p>
          <a:endParaRPr lang="en-US"/>
        </a:p>
      </dgm:t>
    </dgm:pt>
    <dgm:pt modelId="{63EA1C00-236B-40AE-8257-C98ADDD10683}" type="sibTrans" cxnId="{C15384DB-90EF-45A1-B472-D0315313B73E}">
      <dgm:prSet/>
      <dgm:spPr/>
      <dgm:t>
        <a:bodyPr/>
        <a:lstStyle/>
        <a:p>
          <a:endParaRPr lang="en-US"/>
        </a:p>
      </dgm:t>
    </dgm:pt>
    <dgm:pt modelId="{23DB2526-4DF8-4ADB-9FA1-133C49A513A8}">
      <dgm:prSet phldrT="[Text]"/>
      <dgm:spPr/>
      <dgm:t>
        <a:bodyPr/>
        <a:lstStyle/>
        <a:p>
          <a:r>
            <a:rPr lang="en-US" dirty="0"/>
            <a:t>2. RSPAU </a:t>
          </a:r>
          <a:r>
            <a:rPr lang="en-US" dirty="0" err="1"/>
            <a:t>Hardjolukito</a:t>
          </a:r>
          <a:endParaRPr lang="en-US" dirty="0"/>
        </a:p>
      </dgm:t>
    </dgm:pt>
    <dgm:pt modelId="{A425C827-2760-4014-A234-F0E6C7539338}" type="parTrans" cxnId="{8F466911-DEEE-4133-BC1A-21F5BE164D76}">
      <dgm:prSet/>
      <dgm:spPr/>
      <dgm:t>
        <a:bodyPr/>
        <a:lstStyle/>
        <a:p>
          <a:endParaRPr lang="en-US"/>
        </a:p>
      </dgm:t>
    </dgm:pt>
    <dgm:pt modelId="{03942411-4261-4685-A3F7-B162A7E833B8}" type="sibTrans" cxnId="{8F466911-DEEE-4133-BC1A-21F5BE164D76}">
      <dgm:prSet/>
      <dgm:spPr/>
      <dgm:t>
        <a:bodyPr/>
        <a:lstStyle/>
        <a:p>
          <a:endParaRPr lang="en-US"/>
        </a:p>
      </dgm:t>
    </dgm:pt>
    <dgm:pt modelId="{A024AC6C-FBE3-4844-8CF2-FA948EA4E052}">
      <dgm:prSet phldrT="[Text]"/>
      <dgm:spPr/>
      <dgm:t>
        <a:bodyPr/>
        <a:lstStyle/>
        <a:p>
          <a:r>
            <a:rPr lang="en-US" dirty="0"/>
            <a:t>Status </a:t>
          </a:r>
          <a:r>
            <a:rPr lang="en-US" dirty="0" err="1"/>
            <a:t>Terimplementasi</a:t>
          </a:r>
          <a:endParaRPr lang="en-US" dirty="0"/>
        </a:p>
      </dgm:t>
    </dgm:pt>
    <dgm:pt modelId="{8B44D121-FA01-426C-8AF8-7F4593E2E29D}" type="parTrans" cxnId="{86C2901F-FB8E-4707-80B1-EEC86D9BC72F}">
      <dgm:prSet/>
      <dgm:spPr/>
      <dgm:t>
        <a:bodyPr/>
        <a:lstStyle/>
        <a:p>
          <a:endParaRPr lang="en-US"/>
        </a:p>
      </dgm:t>
    </dgm:pt>
    <dgm:pt modelId="{CE216E7B-E96A-48AF-9BF1-DD19AE25E04B}" type="sibTrans" cxnId="{86C2901F-FB8E-4707-80B1-EEC86D9BC72F}">
      <dgm:prSet/>
      <dgm:spPr/>
      <dgm:t>
        <a:bodyPr/>
        <a:lstStyle/>
        <a:p>
          <a:endParaRPr lang="en-US"/>
        </a:p>
      </dgm:t>
    </dgm:pt>
    <dgm:pt modelId="{84E0FF50-5E10-400F-97CF-E09242F6B372}">
      <dgm:prSet phldrT="[Text]"/>
      <dgm:spPr/>
      <dgm:t>
        <a:bodyPr/>
        <a:lstStyle/>
        <a:p>
          <a:r>
            <a:rPr lang="en-US" dirty="0"/>
            <a:t>5. RSV </a:t>
          </a:r>
          <a:r>
            <a:rPr lang="en-US" dirty="0" err="1"/>
            <a:t>Ngoerah</a:t>
          </a:r>
          <a:r>
            <a:rPr lang="en-US" dirty="0"/>
            <a:t> Denpasar</a:t>
          </a:r>
        </a:p>
      </dgm:t>
    </dgm:pt>
    <dgm:pt modelId="{CFAC01CD-3483-4EC8-9B32-7B90A0885762}" type="parTrans" cxnId="{4D0AC9BC-B296-460A-84A6-91DFB07B9E81}">
      <dgm:prSet/>
      <dgm:spPr/>
      <dgm:t>
        <a:bodyPr/>
        <a:lstStyle/>
        <a:p>
          <a:endParaRPr lang="en-ID"/>
        </a:p>
      </dgm:t>
    </dgm:pt>
    <dgm:pt modelId="{9F1504DC-7AB1-4A3D-8BC7-B8D24BEA6E8E}" type="sibTrans" cxnId="{4D0AC9BC-B296-460A-84A6-91DFB07B9E81}">
      <dgm:prSet/>
      <dgm:spPr/>
      <dgm:t>
        <a:bodyPr/>
        <a:lstStyle/>
        <a:p>
          <a:endParaRPr lang="en-ID"/>
        </a:p>
      </dgm:t>
    </dgm:pt>
    <dgm:pt modelId="{50515333-66C7-4093-A0A6-BEFDDBD7C47A}">
      <dgm:prSet phldrT="[Text]"/>
      <dgm:spPr/>
      <dgm:t>
        <a:bodyPr/>
        <a:lstStyle/>
        <a:p>
          <a:r>
            <a:rPr lang="en-US" dirty="0" err="1"/>
            <a:t>Implementasi</a:t>
          </a:r>
          <a:r>
            <a:rPr lang="en-US" dirty="0"/>
            <a:t> </a:t>
          </a:r>
          <a:r>
            <a:rPr lang="en-US" dirty="0" err="1"/>
            <a:t>Desember</a:t>
          </a:r>
          <a:r>
            <a:rPr lang="en-US" dirty="0"/>
            <a:t> 2024</a:t>
          </a:r>
        </a:p>
      </dgm:t>
    </dgm:pt>
    <dgm:pt modelId="{9CBB8A2C-728A-4A98-9024-4BB55163FFC4}" type="parTrans" cxnId="{BFFB98B5-336A-4DB4-94EA-B230DC1ACDC4}">
      <dgm:prSet/>
      <dgm:spPr/>
      <dgm:t>
        <a:bodyPr/>
        <a:lstStyle/>
        <a:p>
          <a:endParaRPr lang="en-ID"/>
        </a:p>
      </dgm:t>
    </dgm:pt>
    <dgm:pt modelId="{D50AD781-AC1F-430D-A2AF-D4B5CF519EB6}" type="sibTrans" cxnId="{BFFB98B5-336A-4DB4-94EA-B230DC1ACDC4}">
      <dgm:prSet/>
      <dgm:spPr/>
      <dgm:t>
        <a:bodyPr/>
        <a:lstStyle/>
        <a:p>
          <a:endParaRPr lang="en-ID"/>
        </a:p>
      </dgm:t>
    </dgm:pt>
    <dgm:pt modelId="{1D964CB5-013C-4157-84CF-4ABFCCB4B1F3}">
      <dgm:prSet phldrT="[Text]"/>
      <dgm:spPr/>
      <dgm:t>
        <a:bodyPr/>
        <a:lstStyle/>
        <a:p>
          <a:r>
            <a:rPr lang="en-US" dirty="0"/>
            <a:t>6. RS UEA Surakarta </a:t>
          </a:r>
        </a:p>
      </dgm:t>
    </dgm:pt>
    <dgm:pt modelId="{820DC279-ACF8-49D9-B2E7-1C5DF818CF0C}" type="parTrans" cxnId="{6F3E189D-D3B2-46AB-AAF7-C48DC141A927}">
      <dgm:prSet/>
      <dgm:spPr/>
      <dgm:t>
        <a:bodyPr/>
        <a:lstStyle/>
        <a:p>
          <a:endParaRPr lang="en-ID"/>
        </a:p>
      </dgm:t>
    </dgm:pt>
    <dgm:pt modelId="{B365F656-4149-4CB2-86EF-51180E979DA6}" type="sibTrans" cxnId="{6F3E189D-D3B2-46AB-AAF7-C48DC141A927}">
      <dgm:prSet/>
      <dgm:spPr/>
      <dgm:t>
        <a:bodyPr/>
        <a:lstStyle/>
        <a:p>
          <a:endParaRPr lang="en-ID"/>
        </a:p>
      </dgm:t>
    </dgm:pt>
    <dgm:pt modelId="{1870E282-DFF8-486A-8CB6-EED88720A09B}">
      <dgm:prSet phldrT="[Text]"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Maret</a:t>
          </a:r>
          <a:r>
            <a:rPr lang="en-US" dirty="0"/>
            <a:t> 2025</a:t>
          </a:r>
        </a:p>
      </dgm:t>
    </dgm:pt>
    <dgm:pt modelId="{CD2AE3A4-C01F-494C-9CED-6C44A66FABED}" type="parTrans" cxnId="{50DA5D62-CA91-494D-B934-91630E3C6B24}">
      <dgm:prSet/>
      <dgm:spPr/>
      <dgm:t>
        <a:bodyPr/>
        <a:lstStyle/>
        <a:p>
          <a:endParaRPr lang="en-ID"/>
        </a:p>
      </dgm:t>
    </dgm:pt>
    <dgm:pt modelId="{E565F1E3-20A7-44C0-917A-B4D11D1505FC}" type="sibTrans" cxnId="{50DA5D62-CA91-494D-B934-91630E3C6B24}">
      <dgm:prSet/>
      <dgm:spPr/>
      <dgm:t>
        <a:bodyPr/>
        <a:lstStyle/>
        <a:p>
          <a:endParaRPr lang="en-ID"/>
        </a:p>
      </dgm:t>
    </dgm:pt>
    <dgm:pt modelId="{B49B5FE7-E250-468E-B267-862B84D30071}" type="pres">
      <dgm:prSet presAssocID="{E92B21C1-9BE9-4695-B020-7A990F4C6661}" presName="linear" presStyleCnt="0">
        <dgm:presLayoutVars>
          <dgm:animLvl val="lvl"/>
          <dgm:resizeHandles val="exact"/>
        </dgm:presLayoutVars>
      </dgm:prSet>
      <dgm:spPr/>
    </dgm:pt>
    <dgm:pt modelId="{9AA5794D-BD8A-4595-9911-6E89411449A8}" type="pres">
      <dgm:prSet presAssocID="{552B77ED-0527-4875-9A68-2309B21FEFC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01B6955-E8BB-413A-A649-5A008D8E1FFC}" type="pres">
      <dgm:prSet presAssocID="{552B77ED-0527-4875-9A68-2309B21FEFC8}" presName="childText" presStyleLbl="revTx" presStyleIdx="0" presStyleCnt="6">
        <dgm:presLayoutVars>
          <dgm:bulletEnabled val="1"/>
        </dgm:presLayoutVars>
      </dgm:prSet>
      <dgm:spPr/>
    </dgm:pt>
    <dgm:pt modelId="{2DB35D45-E8AA-416A-BBFE-9AE3230A7CE4}" type="pres">
      <dgm:prSet presAssocID="{23DB2526-4DF8-4ADB-9FA1-133C49A513A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CCDECD-A261-4B95-9635-7C89BF8819D5}" type="pres">
      <dgm:prSet presAssocID="{23DB2526-4DF8-4ADB-9FA1-133C49A513A8}" presName="childText" presStyleLbl="revTx" presStyleIdx="1" presStyleCnt="6">
        <dgm:presLayoutVars>
          <dgm:bulletEnabled val="1"/>
        </dgm:presLayoutVars>
      </dgm:prSet>
      <dgm:spPr/>
    </dgm:pt>
    <dgm:pt modelId="{E25B1C64-7519-47FF-AFC3-3C08FB870A72}" type="pres">
      <dgm:prSet presAssocID="{C45C6483-4D35-4F8C-8A61-0C83B0214C5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6BD0F80-5AB5-431C-BBEA-D8BB708B6F7B}" type="pres">
      <dgm:prSet presAssocID="{C45C6483-4D35-4F8C-8A61-0C83B0214C5F}" presName="childText" presStyleLbl="revTx" presStyleIdx="2" presStyleCnt="6">
        <dgm:presLayoutVars>
          <dgm:bulletEnabled val="1"/>
        </dgm:presLayoutVars>
      </dgm:prSet>
      <dgm:spPr/>
    </dgm:pt>
    <dgm:pt modelId="{CE585AFA-46BE-4A93-8AED-CA0BFF7E69E2}" type="pres">
      <dgm:prSet presAssocID="{9FA81D58-1158-410D-9C40-0903C21968A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0757E49-E066-416A-A6BB-D837332AD167}" type="pres">
      <dgm:prSet presAssocID="{9FA81D58-1158-410D-9C40-0903C21968AB}" presName="childText" presStyleLbl="revTx" presStyleIdx="3" presStyleCnt="6">
        <dgm:presLayoutVars>
          <dgm:bulletEnabled val="1"/>
        </dgm:presLayoutVars>
      </dgm:prSet>
      <dgm:spPr/>
    </dgm:pt>
    <dgm:pt modelId="{EE27DA0E-3A3E-4D5B-9D83-A3261E9B6696}" type="pres">
      <dgm:prSet presAssocID="{84E0FF50-5E10-400F-97CF-E09242F6B3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9695398-41E3-46CD-9BD3-261CF53EF8A3}" type="pres">
      <dgm:prSet presAssocID="{84E0FF50-5E10-400F-97CF-E09242F6B372}" presName="childText" presStyleLbl="revTx" presStyleIdx="4" presStyleCnt="6">
        <dgm:presLayoutVars>
          <dgm:bulletEnabled val="1"/>
        </dgm:presLayoutVars>
      </dgm:prSet>
      <dgm:spPr/>
    </dgm:pt>
    <dgm:pt modelId="{2D5C2DED-6BC8-4AB7-AFD3-E3C9E324859F}" type="pres">
      <dgm:prSet presAssocID="{1D964CB5-013C-4157-84CF-4ABFCCB4B1F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E755493-37A2-47BB-B2CF-5CCE965E65F0}" type="pres">
      <dgm:prSet presAssocID="{1D964CB5-013C-4157-84CF-4ABFCCB4B1F3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2D24CA02-D96C-48A2-8F64-89A6ABDDC6CF}" srcId="{C45C6483-4D35-4F8C-8A61-0C83B0214C5F}" destId="{2AB2600C-B077-4F39-9759-A47F1D0B5E5A}" srcOrd="0" destOrd="0" parTransId="{5CE619D3-F16A-4C3B-97B2-13522BC70BC4}" sibTransId="{B76C9C32-8871-43D5-8CD8-FE340A0F7416}"/>
    <dgm:cxn modelId="{8F466911-DEEE-4133-BC1A-21F5BE164D76}" srcId="{E92B21C1-9BE9-4695-B020-7A990F4C6661}" destId="{23DB2526-4DF8-4ADB-9FA1-133C49A513A8}" srcOrd="1" destOrd="0" parTransId="{A425C827-2760-4014-A234-F0E6C7539338}" sibTransId="{03942411-4261-4685-A3F7-B162A7E833B8}"/>
    <dgm:cxn modelId="{B420AB17-C72B-4E05-9CC9-B43787C21332}" type="presOf" srcId="{1D964CB5-013C-4157-84CF-4ABFCCB4B1F3}" destId="{2D5C2DED-6BC8-4AB7-AFD3-E3C9E324859F}" srcOrd="0" destOrd="0" presId="urn:microsoft.com/office/officeart/2005/8/layout/vList2"/>
    <dgm:cxn modelId="{86C2901F-FB8E-4707-80B1-EEC86D9BC72F}" srcId="{23DB2526-4DF8-4ADB-9FA1-133C49A513A8}" destId="{A024AC6C-FBE3-4844-8CF2-FA948EA4E052}" srcOrd="0" destOrd="0" parTransId="{8B44D121-FA01-426C-8AF8-7F4593E2E29D}" sibTransId="{CE216E7B-E96A-48AF-9BF1-DD19AE25E04B}"/>
    <dgm:cxn modelId="{3108B02B-922B-41CE-B3F8-642704922B30}" type="presOf" srcId="{1870E282-DFF8-486A-8CB6-EED88720A09B}" destId="{6E755493-37A2-47BB-B2CF-5CCE965E65F0}" srcOrd="0" destOrd="0" presId="urn:microsoft.com/office/officeart/2005/8/layout/vList2"/>
    <dgm:cxn modelId="{605BEA3F-A804-4B80-B031-99BCAFAF32D9}" type="presOf" srcId="{50515333-66C7-4093-A0A6-BEFDDBD7C47A}" destId="{79695398-41E3-46CD-9BD3-261CF53EF8A3}" srcOrd="0" destOrd="0" presId="urn:microsoft.com/office/officeart/2005/8/layout/vList2"/>
    <dgm:cxn modelId="{FC23FA5C-7699-4B62-9DA3-F8D605161AFE}" type="presOf" srcId="{552B77ED-0527-4875-9A68-2309B21FEFC8}" destId="{9AA5794D-BD8A-4595-9911-6E89411449A8}" srcOrd="0" destOrd="0" presId="urn:microsoft.com/office/officeart/2005/8/layout/vList2"/>
    <dgm:cxn modelId="{50DA5D62-CA91-494D-B934-91630E3C6B24}" srcId="{1D964CB5-013C-4157-84CF-4ABFCCB4B1F3}" destId="{1870E282-DFF8-486A-8CB6-EED88720A09B}" srcOrd="0" destOrd="0" parTransId="{CD2AE3A4-C01F-494C-9CED-6C44A66FABED}" sibTransId="{E565F1E3-20A7-44C0-917A-B4D11D1505FC}"/>
    <dgm:cxn modelId="{6CD70254-0082-47FC-ABD9-B571C96DEDAF}" type="presOf" srcId="{A2C16768-FEC6-42F8-AEB6-B48A4DB6FFD5}" destId="{F01B6955-E8BB-413A-A649-5A008D8E1FFC}" srcOrd="0" destOrd="0" presId="urn:microsoft.com/office/officeart/2005/8/layout/vList2"/>
    <dgm:cxn modelId="{AF4E5D82-09F0-45A9-B36A-F7C3F281D132}" type="presOf" srcId="{C45C6483-4D35-4F8C-8A61-0C83B0214C5F}" destId="{E25B1C64-7519-47FF-AFC3-3C08FB870A72}" srcOrd="0" destOrd="0" presId="urn:microsoft.com/office/officeart/2005/8/layout/vList2"/>
    <dgm:cxn modelId="{A9F6E483-78F6-4DA0-ADAD-500FE33C8667}" srcId="{552B77ED-0527-4875-9A68-2309B21FEFC8}" destId="{A2C16768-FEC6-42F8-AEB6-B48A4DB6FFD5}" srcOrd="0" destOrd="0" parTransId="{16A73A28-2C53-4A94-9D6B-591D9B7ADA0F}" sibTransId="{3A17617A-42DB-4436-81CD-CC071173B640}"/>
    <dgm:cxn modelId="{B9B4C784-0D18-488E-B9D3-ED53F02CD5E7}" srcId="{E92B21C1-9BE9-4695-B020-7A990F4C6661}" destId="{C45C6483-4D35-4F8C-8A61-0C83B0214C5F}" srcOrd="2" destOrd="0" parTransId="{7F5F3FA5-774F-484E-8FBC-8BDDC4504412}" sibTransId="{8A1639D6-C985-42C1-94CB-5B5A7CE6FDCE}"/>
    <dgm:cxn modelId="{6DBA5B86-5C0B-4C8E-93C9-1198F654ADDC}" srcId="{E92B21C1-9BE9-4695-B020-7A990F4C6661}" destId="{552B77ED-0527-4875-9A68-2309B21FEFC8}" srcOrd="0" destOrd="0" parTransId="{C328ECD0-7944-4177-81B4-6A7BF0F51386}" sibTransId="{A53BC158-D82D-42F8-ACD3-CDB24FFCFD02}"/>
    <dgm:cxn modelId="{A7747486-8188-492A-AE88-F14716EDB380}" type="presOf" srcId="{E92B21C1-9BE9-4695-B020-7A990F4C6661}" destId="{B49B5FE7-E250-468E-B267-862B84D30071}" srcOrd="0" destOrd="0" presId="urn:microsoft.com/office/officeart/2005/8/layout/vList2"/>
    <dgm:cxn modelId="{805B9489-7A6D-4EF2-9FC5-6C00513BE42B}" type="presOf" srcId="{DA377AFD-6801-4EAC-A820-C271E3D696AD}" destId="{A0757E49-E066-416A-A6BB-D837332AD167}" srcOrd="0" destOrd="0" presId="urn:microsoft.com/office/officeart/2005/8/layout/vList2"/>
    <dgm:cxn modelId="{0082388D-D946-4DA8-915B-921E3E2174F2}" type="presOf" srcId="{84E0FF50-5E10-400F-97CF-E09242F6B372}" destId="{EE27DA0E-3A3E-4D5B-9D83-A3261E9B6696}" srcOrd="0" destOrd="0" presId="urn:microsoft.com/office/officeart/2005/8/layout/vList2"/>
    <dgm:cxn modelId="{BC97BF90-E5A8-4A60-AE19-BD7E0F1AA7E1}" type="presOf" srcId="{A024AC6C-FBE3-4844-8CF2-FA948EA4E052}" destId="{39CCDECD-A261-4B95-9635-7C89BF8819D5}" srcOrd="0" destOrd="0" presId="urn:microsoft.com/office/officeart/2005/8/layout/vList2"/>
    <dgm:cxn modelId="{6F3E189D-D3B2-46AB-AAF7-C48DC141A927}" srcId="{E92B21C1-9BE9-4695-B020-7A990F4C6661}" destId="{1D964CB5-013C-4157-84CF-4ABFCCB4B1F3}" srcOrd="5" destOrd="0" parTransId="{820DC279-ACF8-49D9-B2E7-1C5DF818CF0C}" sibTransId="{B365F656-4149-4CB2-86EF-51180E979DA6}"/>
    <dgm:cxn modelId="{74E3C4A9-7511-4DB1-A0FF-D1C87ACD91B7}" type="presOf" srcId="{9FA81D58-1158-410D-9C40-0903C21968AB}" destId="{CE585AFA-46BE-4A93-8AED-CA0BFF7E69E2}" srcOrd="0" destOrd="0" presId="urn:microsoft.com/office/officeart/2005/8/layout/vList2"/>
    <dgm:cxn modelId="{30EE43AE-56F9-4CBF-99D5-DCC2957A44F8}" type="presOf" srcId="{2AB2600C-B077-4F39-9759-A47F1D0B5E5A}" destId="{06BD0F80-5AB5-431C-BBEA-D8BB708B6F7B}" srcOrd="0" destOrd="0" presId="urn:microsoft.com/office/officeart/2005/8/layout/vList2"/>
    <dgm:cxn modelId="{BFFB98B5-336A-4DB4-94EA-B230DC1ACDC4}" srcId="{84E0FF50-5E10-400F-97CF-E09242F6B372}" destId="{50515333-66C7-4093-A0A6-BEFDDBD7C47A}" srcOrd="0" destOrd="0" parTransId="{9CBB8A2C-728A-4A98-9024-4BB55163FFC4}" sibTransId="{D50AD781-AC1F-430D-A2AF-D4B5CF519EB6}"/>
    <dgm:cxn modelId="{4D0AC9BC-B296-460A-84A6-91DFB07B9E81}" srcId="{E92B21C1-9BE9-4695-B020-7A990F4C6661}" destId="{84E0FF50-5E10-400F-97CF-E09242F6B372}" srcOrd="4" destOrd="0" parTransId="{CFAC01CD-3483-4EC8-9B32-7B90A0885762}" sibTransId="{9F1504DC-7AB1-4A3D-8BC7-B8D24BEA6E8E}"/>
    <dgm:cxn modelId="{821503D4-8532-40B1-8952-0FBC88D2FFA7}" type="presOf" srcId="{23DB2526-4DF8-4ADB-9FA1-133C49A513A8}" destId="{2DB35D45-E8AA-416A-BBFE-9AE3230A7CE4}" srcOrd="0" destOrd="0" presId="urn:microsoft.com/office/officeart/2005/8/layout/vList2"/>
    <dgm:cxn modelId="{C15384DB-90EF-45A1-B472-D0315313B73E}" srcId="{9FA81D58-1158-410D-9C40-0903C21968AB}" destId="{DA377AFD-6801-4EAC-A820-C271E3D696AD}" srcOrd="0" destOrd="0" parTransId="{6B7D69DB-99C7-4BE6-BE7D-A473B85919F5}" sibTransId="{63EA1C00-236B-40AE-8257-C98ADDD10683}"/>
    <dgm:cxn modelId="{1F390DFF-82C8-47D9-A5CF-28A984A1CE5F}" srcId="{E92B21C1-9BE9-4695-B020-7A990F4C6661}" destId="{9FA81D58-1158-410D-9C40-0903C21968AB}" srcOrd="3" destOrd="0" parTransId="{0D5E425D-1751-492C-B32E-DB1CBE29B4A5}" sibTransId="{5B8D4412-11C5-4D00-8267-1C4CA0CA8559}"/>
    <dgm:cxn modelId="{9711A845-4AE5-4772-8213-8676BD604B0F}" type="presParOf" srcId="{B49B5FE7-E250-468E-B267-862B84D30071}" destId="{9AA5794D-BD8A-4595-9911-6E89411449A8}" srcOrd="0" destOrd="0" presId="urn:microsoft.com/office/officeart/2005/8/layout/vList2"/>
    <dgm:cxn modelId="{4A6657A7-7D99-4667-A6B4-2C2E4A452E97}" type="presParOf" srcId="{B49B5FE7-E250-468E-B267-862B84D30071}" destId="{F01B6955-E8BB-413A-A649-5A008D8E1FFC}" srcOrd="1" destOrd="0" presId="urn:microsoft.com/office/officeart/2005/8/layout/vList2"/>
    <dgm:cxn modelId="{4C2ED086-4A15-4630-B43A-BEB7274FDBD2}" type="presParOf" srcId="{B49B5FE7-E250-468E-B267-862B84D30071}" destId="{2DB35D45-E8AA-416A-BBFE-9AE3230A7CE4}" srcOrd="2" destOrd="0" presId="urn:microsoft.com/office/officeart/2005/8/layout/vList2"/>
    <dgm:cxn modelId="{75D84BC6-1835-4745-BB80-CA2F9F05648E}" type="presParOf" srcId="{B49B5FE7-E250-468E-B267-862B84D30071}" destId="{39CCDECD-A261-4B95-9635-7C89BF8819D5}" srcOrd="3" destOrd="0" presId="urn:microsoft.com/office/officeart/2005/8/layout/vList2"/>
    <dgm:cxn modelId="{BCCD3F15-B93D-42DE-8437-17579840759B}" type="presParOf" srcId="{B49B5FE7-E250-468E-B267-862B84D30071}" destId="{E25B1C64-7519-47FF-AFC3-3C08FB870A72}" srcOrd="4" destOrd="0" presId="urn:microsoft.com/office/officeart/2005/8/layout/vList2"/>
    <dgm:cxn modelId="{E057A0A0-EAAC-4C68-A9AB-6256B6D9C285}" type="presParOf" srcId="{B49B5FE7-E250-468E-B267-862B84D30071}" destId="{06BD0F80-5AB5-431C-BBEA-D8BB708B6F7B}" srcOrd="5" destOrd="0" presId="urn:microsoft.com/office/officeart/2005/8/layout/vList2"/>
    <dgm:cxn modelId="{8232BB55-260B-49B1-9FA8-B18F2AD5406E}" type="presParOf" srcId="{B49B5FE7-E250-468E-B267-862B84D30071}" destId="{CE585AFA-46BE-4A93-8AED-CA0BFF7E69E2}" srcOrd="6" destOrd="0" presId="urn:microsoft.com/office/officeart/2005/8/layout/vList2"/>
    <dgm:cxn modelId="{4D39FF54-B937-4BC2-937D-852298C6517D}" type="presParOf" srcId="{B49B5FE7-E250-468E-B267-862B84D30071}" destId="{A0757E49-E066-416A-A6BB-D837332AD167}" srcOrd="7" destOrd="0" presId="urn:microsoft.com/office/officeart/2005/8/layout/vList2"/>
    <dgm:cxn modelId="{CE5BE3EA-B250-4A2E-81D3-3C670021BD05}" type="presParOf" srcId="{B49B5FE7-E250-468E-B267-862B84D30071}" destId="{EE27DA0E-3A3E-4D5B-9D83-A3261E9B6696}" srcOrd="8" destOrd="0" presId="urn:microsoft.com/office/officeart/2005/8/layout/vList2"/>
    <dgm:cxn modelId="{052D5055-D8A1-4F59-9CEA-14FDCAC7A0E6}" type="presParOf" srcId="{B49B5FE7-E250-468E-B267-862B84D30071}" destId="{79695398-41E3-46CD-9BD3-261CF53EF8A3}" srcOrd="9" destOrd="0" presId="urn:microsoft.com/office/officeart/2005/8/layout/vList2"/>
    <dgm:cxn modelId="{76A47765-EDD0-4CB7-A1ED-40B2BA8A86E1}" type="presParOf" srcId="{B49B5FE7-E250-468E-B267-862B84D30071}" destId="{2D5C2DED-6BC8-4AB7-AFD3-E3C9E324859F}" srcOrd="10" destOrd="0" presId="urn:microsoft.com/office/officeart/2005/8/layout/vList2"/>
    <dgm:cxn modelId="{DB6EBCF0-D043-4911-AEE2-F53817849402}" type="presParOf" srcId="{B49B5FE7-E250-468E-B267-862B84D30071}" destId="{6E755493-37A2-47BB-B2CF-5CCE965E65F0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04583-902C-4C3A-89CF-155DE596E3D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</dgm:pt>
    <dgm:pt modelId="{FE3E603C-D0EF-4846-BA0A-5C98D28A25F0}">
      <dgm:prSet phldrT="[Text]"/>
      <dgm:spPr/>
      <dgm:t>
        <a:bodyPr/>
        <a:lstStyle/>
        <a:p>
          <a:r>
            <a:rPr lang="en-US" dirty="0" err="1"/>
            <a:t>Jangka</a:t>
          </a:r>
          <a:r>
            <a:rPr lang="en-US" dirty="0"/>
            <a:t> </a:t>
          </a:r>
          <a:r>
            <a:rPr lang="en-US" dirty="0" err="1"/>
            <a:t>Pendek</a:t>
          </a:r>
          <a:r>
            <a:rPr lang="en-US" dirty="0"/>
            <a:t> (</a:t>
          </a:r>
          <a:r>
            <a:rPr lang="en-US" dirty="0" err="1"/>
            <a:t>Tahunan</a:t>
          </a:r>
          <a:r>
            <a:rPr lang="en-US" dirty="0"/>
            <a:t>)</a:t>
          </a:r>
        </a:p>
      </dgm:t>
    </dgm:pt>
    <dgm:pt modelId="{5006C009-E445-4CE4-A3AE-3A20917F2517}" type="parTrans" cxnId="{D07B7BAB-B701-4E6A-ACD1-667D025A1FB0}">
      <dgm:prSet/>
      <dgm:spPr/>
      <dgm:t>
        <a:bodyPr/>
        <a:lstStyle/>
        <a:p>
          <a:endParaRPr lang="en-US"/>
        </a:p>
      </dgm:t>
    </dgm:pt>
    <dgm:pt modelId="{28AC5AC6-C959-41C0-B03B-24D100266EF0}" type="sibTrans" cxnId="{D07B7BAB-B701-4E6A-ACD1-667D025A1FB0}">
      <dgm:prSet/>
      <dgm:spPr/>
      <dgm:t>
        <a:bodyPr/>
        <a:lstStyle/>
        <a:p>
          <a:endParaRPr lang="en-US"/>
        </a:p>
      </dgm:t>
    </dgm:pt>
    <dgm:pt modelId="{737B93E7-8905-4E37-8D02-1D3C437842CB}">
      <dgm:prSet phldrT="[Text]"/>
      <dgm:spPr/>
      <dgm:t>
        <a:bodyPr/>
        <a:lstStyle/>
        <a:p>
          <a:r>
            <a:rPr lang="en-US" dirty="0" err="1"/>
            <a:t>Jangka</a:t>
          </a:r>
          <a:r>
            <a:rPr lang="en-US" dirty="0"/>
            <a:t> </a:t>
          </a:r>
          <a:r>
            <a:rPr lang="en-US" dirty="0" err="1"/>
            <a:t>Menengah</a:t>
          </a:r>
          <a:r>
            <a:rPr lang="en-US" dirty="0"/>
            <a:t> </a:t>
          </a:r>
        </a:p>
        <a:p>
          <a:r>
            <a:rPr lang="en-US" dirty="0"/>
            <a:t>(5 </a:t>
          </a:r>
          <a:r>
            <a:rPr lang="en-US" dirty="0" err="1"/>
            <a:t>tahunan</a:t>
          </a:r>
          <a:r>
            <a:rPr lang="en-US" dirty="0"/>
            <a:t>)</a:t>
          </a:r>
        </a:p>
      </dgm:t>
    </dgm:pt>
    <dgm:pt modelId="{D74EF445-F85C-4A69-B177-C86B8AAA105A}" type="parTrans" cxnId="{5C08B17F-90FC-4021-9EB8-D2122EEBC10A}">
      <dgm:prSet/>
      <dgm:spPr/>
      <dgm:t>
        <a:bodyPr/>
        <a:lstStyle/>
        <a:p>
          <a:endParaRPr lang="en-US"/>
        </a:p>
      </dgm:t>
    </dgm:pt>
    <dgm:pt modelId="{EE370FC3-6B86-4A5D-8A51-494AF91A4E8F}" type="sibTrans" cxnId="{5C08B17F-90FC-4021-9EB8-D2122EEBC10A}">
      <dgm:prSet/>
      <dgm:spPr/>
      <dgm:t>
        <a:bodyPr/>
        <a:lstStyle/>
        <a:p>
          <a:endParaRPr lang="en-US"/>
        </a:p>
      </dgm:t>
    </dgm:pt>
    <dgm:pt modelId="{82430643-1E4A-45B0-A79E-08D7C72FBB23}">
      <dgm:prSet phldrT="[Text]"/>
      <dgm:spPr/>
      <dgm:t>
        <a:bodyPr/>
        <a:lstStyle/>
        <a:p>
          <a:r>
            <a:rPr lang="en-US" dirty="0" err="1"/>
            <a:t>Jangka</a:t>
          </a:r>
          <a:r>
            <a:rPr lang="en-US" dirty="0"/>
            <a:t> </a:t>
          </a:r>
          <a:r>
            <a:rPr lang="en-US" dirty="0" err="1"/>
            <a:t>Panjang</a:t>
          </a:r>
          <a:endParaRPr lang="en-US" dirty="0"/>
        </a:p>
      </dgm:t>
    </dgm:pt>
    <dgm:pt modelId="{C116BCA0-6988-4DAB-8BBE-925373A4F369}" type="parTrans" cxnId="{9C0B9874-D2AA-4CD1-875A-7A8829F92812}">
      <dgm:prSet/>
      <dgm:spPr/>
      <dgm:t>
        <a:bodyPr/>
        <a:lstStyle/>
        <a:p>
          <a:endParaRPr lang="en-US"/>
        </a:p>
      </dgm:t>
    </dgm:pt>
    <dgm:pt modelId="{816FD5F5-A2E1-4526-8587-4A161E465E98}" type="sibTrans" cxnId="{9C0B9874-D2AA-4CD1-875A-7A8829F92812}">
      <dgm:prSet/>
      <dgm:spPr/>
      <dgm:t>
        <a:bodyPr/>
        <a:lstStyle/>
        <a:p>
          <a:endParaRPr lang="en-US"/>
        </a:p>
      </dgm:t>
    </dgm:pt>
    <dgm:pt modelId="{67538E16-1220-48F6-B7E2-B76957121BC9}">
      <dgm:prSet phldrT="[Text]"/>
      <dgm:spPr/>
      <dgm:t>
        <a:bodyPr/>
        <a:lstStyle/>
        <a:p>
          <a:r>
            <a:rPr lang="en-US" dirty="0" err="1"/>
            <a:t>Optimalisasi</a:t>
          </a:r>
          <a:r>
            <a:rPr lang="en-US" dirty="0"/>
            <a:t> </a:t>
          </a:r>
          <a:r>
            <a:rPr lang="en-US" dirty="0" err="1"/>
            <a:t>Infrastruktur</a:t>
          </a:r>
          <a:endParaRPr lang="en-US" dirty="0"/>
        </a:p>
      </dgm:t>
    </dgm:pt>
    <dgm:pt modelId="{7D578AB1-5DBA-47B0-B65E-93C2CA81BC63}" type="parTrans" cxnId="{0A9BEE45-7C91-4E47-9CD4-0EF55D13969F}">
      <dgm:prSet/>
      <dgm:spPr/>
      <dgm:t>
        <a:bodyPr/>
        <a:lstStyle/>
        <a:p>
          <a:endParaRPr lang="en-US"/>
        </a:p>
      </dgm:t>
    </dgm:pt>
    <dgm:pt modelId="{2E9B9679-B68D-410C-A0BC-6ACCE5151FCB}" type="sibTrans" cxnId="{0A9BEE45-7C91-4E47-9CD4-0EF55D13969F}">
      <dgm:prSet/>
      <dgm:spPr/>
      <dgm:t>
        <a:bodyPr/>
        <a:lstStyle/>
        <a:p>
          <a:endParaRPr lang="en-US"/>
        </a:p>
      </dgm:t>
    </dgm:pt>
    <dgm:pt modelId="{C58F2C16-AA49-4106-A45E-7FDEE937C8CC}">
      <dgm:prSet phldrT="[Text]"/>
      <dgm:spPr/>
      <dgm:t>
        <a:bodyPr/>
        <a:lstStyle/>
        <a:p>
          <a:r>
            <a:rPr lang="en-US" dirty="0" err="1"/>
            <a:t>Pengembangan</a:t>
          </a:r>
          <a:r>
            <a:rPr lang="en-US" dirty="0"/>
            <a:t> Front Office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Layanan</a:t>
          </a:r>
          <a:r>
            <a:rPr lang="en-US" dirty="0"/>
            <a:t> </a:t>
          </a:r>
          <a:r>
            <a:rPr lang="en-US" dirty="0" err="1"/>
            <a:t>dasar</a:t>
          </a:r>
          <a:endParaRPr lang="en-US" dirty="0"/>
        </a:p>
      </dgm:t>
    </dgm:pt>
    <dgm:pt modelId="{0F4AF8F3-29BD-45D6-86F8-201556347BBE}" type="parTrans" cxnId="{E704E4B8-4C92-48E2-8653-9B84A3FDBE3F}">
      <dgm:prSet/>
      <dgm:spPr/>
      <dgm:t>
        <a:bodyPr/>
        <a:lstStyle/>
        <a:p>
          <a:endParaRPr lang="en-US"/>
        </a:p>
      </dgm:t>
    </dgm:pt>
    <dgm:pt modelId="{9D353D28-A5C2-41ED-8524-F82FBE02D916}" type="sibTrans" cxnId="{E704E4B8-4C92-48E2-8653-9B84A3FDBE3F}">
      <dgm:prSet/>
      <dgm:spPr/>
      <dgm:t>
        <a:bodyPr/>
        <a:lstStyle/>
        <a:p>
          <a:endParaRPr lang="en-US"/>
        </a:p>
      </dgm:t>
    </dgm:pt>
    <dgm:pt modelId="{B1D7EC1A-AF73-442A-870B-EFBD397A575A}">
      <dgm:prSet phldrT="[Text]"/>
      <dgm:spPr/>
      <dgm:t>
        <a:bodyPr/>
        <a:lstStyle/>
        <a:p>
          <a:r>
            <a:rPr lang="en-US" dirty="0" err="1"/>
            <a:t>Integrasi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unit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Eksternal</a:t>
          </a:r>
          <a:endParaRPr lang="en-US" dirty="0"/>
        </a:p>
      </dgm:t>
    </dgm:pt>
    <dgm:pt modelId="{BB030655-1550-4DB5-A9DF-1FB900FA1778}" type="parTrans" cxnId="{9065EEDB-3F66-46BF-A9E3-5B6ABE2469FE}">
      <dgm:prSet/>
      <dgm:spPr/>
      <dgm:t>
        <a:bodyPr/>
        <a:lstStyle/>
        <a:p>
          <a:endParaRPr lang="en-US"/>
        </a:p>
      </dgm:t>
    </dgm:pt>
    <dgm:pt modelId="{31BB94B1-026F-42C7-A211-2A65F36DD760}" type="sibTrans" cxnId="{9065EEDB-3F66-46BF-A9E3-5B6ABE2469FE}">
      <dgm:prSet/>
      <dgm:spPr/>
      <dgm:t>
        <a:bodyPr/>
        <a:lstStyle/>
        <a:p>
          <a:endParaRPr lang="en-US"/>
        </a:p>
      </dgm:t>
    </dgm:pt>
    <dgm:pt modelId="{20874B93-D1C2-4E58-8AA7-3DFAC6A1DDE6}">
      <dgm:prSet phldrT="[Text]"/>
      <dgm:spPr/>
      <dgm:t>
        <a:bodyPr/>
        <a:lstStyle/>
        <a:p>
          <a:r>
            <a:rPr lang="en-US" dirty="0" err="1"/>
            <a:t>Peningkatan</a:t>
          </a:r>
          <a:r>
            <a:rPr lang="en-US" dirty="0"/>
            <a:t> Back Office</a:t>
          </a:r>
        </a:p>
      </dgm:t>
    </dgm:pt>
    <dgm:pt modelId="{D6DEB26E-BAAE-42A2-947F-24A251E40DF1}" type="parTrans" cxnId="{CCD002E0-33F5-4E1D-BCD7-AF48479AC3B5}">
      <dgm:prSet/>
      <dgm:spPr/>
      <dgm:t>
        <a:bodyPr/>
        <a:lstStyle/>
        <a:p>
          <a:endParaRPr lang="en-US"/>
        </a:p>
      </dgm:t>
    </dgm:pt>
    <dgm:pt modelId="{14598CA1-EEF6-489A-A0FB-3D3C3D2A0926}" type="sibTrans" cxnId="{CCD002E0-33F5-4E1D-BCD7-AF48479AC3B5}">
      <dgm:prSet/>
      <dgm:spPr/>
      <dgm:t>
        <a:bodyPr/>
        <a:lstStyle/>
        <a:p>
          <a:endParaRPr lang="en-US"/>
        </a:p>
      </dgm:t>
    </dgm:pt>
    <dgm:pt modelId="{558FC4BC-C53A-4A15-BC45-69AB7943ADBD}">
      <dgm:prSet phldrT="[Text]"/>
      <dgm:spPr/>
      <dgm:t>
        <a:bodyPr/>
        <a:lstStyle/>
        <a:p>
          <a:r>
            <a:rPr lang="en-US" dirty="0" err="1"/>
            <a:t>Rekam</a:t>
          </a:r>
          <a:r>
            <a:rPr lang="en-US" dirty="0"/>
            <a:t> </a:t>
          </a:r>
          <a:r>
            <a:rPr lang="en-US" dirty="0" err="1"/>
            <a:t>Medis</a:t>
          </a:r>
          <a:r>
            <a:rPr lang="en-US" dirty="0"/>
            <a:t> </a:t>
          </a:r>
          <a:r>
            <a:rPr lang="en-US" dirty="0" err="1"/>
            <a:t>Elektronis</a:t>
          </a:r>
          <a:endParaRPr lang="en-US" dirty="0"/>
        </a:p>
      </dgm:t>
    </dgm:pt>
    <dgm:pt modelId="{48FD76D2-E0D9-42AA-A51C-D448A82FBECF}" type="parTrans" cxnId="{7C2FA719-848F-46A8-B611-182E4D8C073E}">
      <dgm:prSet/>
      <dgm:spPr/>
      <dgm:t>
        <a:bodyPr/>
        <a:lstStyle/>
        <a:p>
          <a:endParaRPr lang="en-US"/>
        </a:p>
      </dgm:t>
    </dgm:pt>
    <dgm:pt modelId="{AA648E5C-3B22-4453-9338-908F8B94B650}" type="sibTrans" cxnId="{7C2FA719-848F-46A8-B611-182E4D8C073E}">
      <dgm:prSet/>
      <dgm:spPr/>
      <dgm:t>
        <a:bodyPr/>
        <a:lstStyle/>
        <a:p>
          <a:endParaRPr lang="en-US"/>
        </a:p>
      </dgm:t>
    </dgm:pt>
    <dgm:pt modelId="{93D128D1-D037-4339-8AC9-DDC96797F1DA}">
      <dgm:prSet phldrT="[Text]"/>
      <dgm:spPr/>
      <dgm:t>
        <a:bodyPr/>
        <a:lstStyle/>
        <a:p>
          <a:r>
            <a:rPr lang="en-US" dirty="0" err="1"/>
            <a:t>Pengembangan</a:t>
          </a:r>
          <a:r>
            <a:rPr lang="en-US" dirty="0"/>
            <a:t> ERP</a:t>
          </a:r>
        </a:p>
      </dgm:t>
    </dgm:pt>
    <dgm:pt modelId="{E5EBF893-3408-41FC-916B-7EDE3DF0E3F6}" type="parTrans" cxnId="{C8578994-3425-4C49-9268-E09C9E9009DD}">
      <dgm:prSet/>
      <dgm:spPr/>
      <dgm:t>
        <a:bodyPr/>
        <a:lstStyle/>
        <a:p>
          <a:endParaRPr lang="en-US"/>
        </a:p>
      </dgm:t>
    </dgm:pt>
    <dgm:pt modelId="{35FE21FC-A36D-4C6E-8670-FB6EAE12EA5F}" type="sibTrans" cxnId="{C8578994-3425-4C49-9268-E09C9E9009DD}">
      <dgm:prSet/>
      <dgm:spPr/>
      <dgm:t>
        <a:bodyPr/>
        <a:lstStyle/>
        <a:p>
          <a:endParaRPr lang="en-US"/>
        </a:p>
      </dgm:t>
    </dgm:pt>
    <dgm:pt modelId="{5E28F5B1-E832-441C-AC2C-29488ADBF867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8840003B-1C58-42CF-A4E8-DA2A61B3F02D}" type="parTrans" cxnId="{EABE0359-885D-47EA-AD03-66724CBDD59C}">
      <dgm:prSet/>
      <dgm:spPr/>
      <dgm:t>
        <a:bodyPr/>
        <a:lstStyle/>
        <a:p>
          <a:endParaRPr lang="en-US"/>
        </a:p>
      </dgm:t>
    </dgm:pt>
    <dgm:pt modelId="{61BE1C1F-7613-479C-A7A5-14C4CAC9B83B}" type="sibTrans" cxnId="{EABE0359-885D-47EA-AD03-66724CBDD59C}">
      <dgm:prSet/>
      <dgm:spPr/>
      <dgm:t>
        <a:bodyPr/>
        <a:lstStyle/>
        <a:p>
          <a:endParaRPr lang="en-US"/>
        </a:p>
      </dgm:t>
    </dgm:pt>
    <dgm:pt modelId="{C0C78AB9-39E1-413B-B16A-761934A5A97D}">
      <dgm:prSet phldrT="[Text]"/>
      <dgm:spPr/>
      <dgm:t>
        <a:bodyPr/>
        <a:lstStyle/>
        <a:p>
          <a:r>
            <a:rPr lang="en-US" dirty="0"/>
            <a:t>AI, Clinical decision support</a:t>
          </a:r>
        </a:p>
      </dgm:t>
    </dgm:pt>
    <dgm:pt modelId="{9F1E241A-B8FA-471F-B139-75615B27C334}" type="parTrans" cxnId="{2532C346-0C54-47BD-808F-2DFF27142422}">
      <dgm:prSet/>
      <dgm:spPr/>
      <dgm:t>
        <a:bodyPr/>
        <a:lstStyle/>
        <a:p>
          <a:endParaRPr lang="en-US"/>
        </a:p>
      </dgm:t>
    </dgm:pt>
    <dgm:pt modelId="{8EC180E9-CF8B-405E-AD86-4CD1973BDA54}" type="sibTrans" cxnId="{2532C346-0C54-47BD-808F-2DFF27142422}">
      <dgm:prSet/>
      <dgm:spPr/>
      <dgm:t>
        <a:bodyPr/>
        <a:lstStyle/>
        <a:p>
          <a:endParaRPr lang="en-US"/>
        </a:p>
      </dgm:t>
    </dgm:pt>
    <dgm:pt modelId="{CCC882A0-E3E9-45CB-BCBB-1013AC206001}" type="pres">
      <dgm:prSet presAssocID="{6D704583-902C-4C3A-89CF-155DE596E3D2}" presName="Name0" presStyleCnt="0">
        <dgm:presLayoutVars>
          <dgm:dir/>
          <dgm:animLvl val="lvl"/>
          <dgm:resizeHandles val="exact"/>
        </dgm:presLayoutVars>
      </dgm:prSet>
      <dgm:spPr/>
    </dgm:pt>
    <dgm:pt modelId="{8D2DD48F-9046-4FF1-9843-758D2C5400A6}" type="pres">
      <dgm:prSet presAssocID="{FE3E603C-D0EF-4846-BA0A-5C98D28A25F0}" presName="linNode" presStyleCnt="0"/>
      <dgm:spPr/>
    </dgm:pt>
    <dgm:pt modelId="{F3E8F201-B0D2-4838-8645-DD25B40DD6AE}" type="pres">
      <dgm:prSet presAssocID="{FE3E603C-D0EF-4846-BA0A-5C98D28A25F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E4FEB2C-686E-4E02-92A9-366FEED681BE}" type="pres">
      <dgm:prSet presAssocID="{FE3E603C-D0EF-4846-BA0A-5C98D28A25F0}" presName="descendantText" presStyleLbl="alignAccFollowNode1" presStyleIdx="0" presStyleCnt="3">
        <dgm:presLayoutVars>
          <dgm:bulletEnabled val="1"/>
        </dgm:presLayoutVars>
      </dgm:prSet>
      <dgm:spPr/>
    </dgm:pt>
    <dgm:pt modelId="{359AAB6E-4DE4-478C-8C2A-DB4482B7CF51}" type="pres">
      <dgm:prSet presAssocID="{28AC5AC6-C959-41C0-B03B-24D100266EF0}" presName="sp" presStyleCnt="0"/>
      <dgm:spPr/>
    </dgm:pt>
    <dgm:pt modelId="{8E6B6865-80CF-46CF-8FB0-7EC46616BBB6}" type="pres">
      <dgm:prSet presAssocID="{737B93E7-8905-4E37-8D02-1D3C437842CB}" presName="linNode" presStyleCnt="0"/>
      <dgm:spPr/>
    </dgm:pt>
    <dgm:pt modelId="{9DE935F8-FCB5-4CF1-8E70-109EEFC8D7D7}" type="pres">
      <dgm:prSet presAssocID="{737B93E7-8905-4E37-8D02-1D3C437842C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94BDF42-0FBC-4CD5-83F4-F92AB80E6B5E}" type="pres">
      <dgm:prSet presAssocID="{737B93E7-8905-4E37-8D02-1D3C437842CB}" presName="descendantText" presStyleLbl="alignAccFollowNode1" presStyleIdx="1" presStyleCnt="3">
        <dgm:presLayoutVars>
          <dgm:bulletEnabled val="1"/>
        </dgm:presLayoutVars>
      </dgm:prSet>
      <dgm:spPr/>
    </dgm:pt>
    <dgm:pt modelId="{04275A70-6D18-40EA-B067-838798BB6A04}" type="pres">
      <dgm:prSet presAssocID="{EE370FC3-6B86-4A5D-8A51-494AF91A4E8F}" presName="sp" presStyleCnt="0"/>
      <dgm:spPr/>
    </dgm:pt>
    <dgm:pt modelId="{30A5E5D5-216D-429C-92CA-F8AA761F5662}" type="pres">
      <dgm:prSet presAssocID="{82430643-1E4A-45B0-A79E-08D7C72FBB23}" presName="linNode" presStyleCnt="0"/>
      <dgm:spPr/>
    </dgm:pt>
    <dgm:pt modelId="{AEB20C05-B727-4CFC-9E4E-394A2C551089}" type="pres">
      <dgm:prSet presAssocID="{82430643-1E4A-45B0-A79E-08D7C72FBB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B76315C-C7CE-469D-A474-AB0C20670361}" type="pres">
      <dgm:prSet presAssocID="{82430643-1E4A-45B0-A79E-08D7C72FBB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C2FA719-848F-46A8-B611-182E4D8C073E}" srcId="{737B93E7-8905-4E37-8D02-1D3C437842CB}" destId="{558FC4BC-C53A-4A15-BC45-69AB7943ADBD}" srcOrd="2" destOrd="0" parTransId="{48FD76D2-E0D9-42AA-A51C-D448A82FBECF}" sibTransId="{AA648E5C-3B22-4453-9338-908F8B94B650}"/>
    <dgm:cxn modelId="{F725D61A-65CA-4ECE-BC3B-9DDC88B63072}" type="presOf" srcId="{C0C78AB9-39E1-413B-B16A-761934A5A97D}" destId="{1B76315C-C7CE-469D-A474-AB0C20670361}" srcOrd="0" destOrd="2" presId="urn:microsoft.com/office/officeart/2005/8/layout/vList5"/>
    <dgm:cxn modelId="{282F302A-79FF-456A-813A-0CCC9777B918}" type="presOf" srcId="{C58F2C16-AA49-4106-A45E-7FDEE937C8CC}" destId="{CE4FEB2C-686E-4E02-92A9-366FEED681BE}" srcOrd="0" destOrd="1" presId="urn:microsoft.com/office/officeart/2005/8/layout/vList5"/>
    <dgm:cxn modelId="{0A9BEE45-7C91-4E47-9CD4-0EF55D13969F}" srcId="{FE3E603C-D0EF-4846-BA0A-5C98D28A25F0}" destId="{67538E16-1220-48F6-B7E2-B76957121BC9}" srcOrd="0" destOrd="0" parTransId="{7D578AB1-5DBA-47B0-B65E-93C2CA81BC63}" sibTransId="{2E9B9679-B68D-410C-A0BC-6ACCE5151FCB}"/>
    <dgm:cxn modelId="{2532C346-0C54-47BD-808F-2DFF27142422}" srcId="{82430643-1E4A-45B0-A79E-08D7C72FBB23}" destId="{C0C78AB9-39E1-413B-B16A-761934A5A97D}" srcOrd="2" destOrd="0" parTransId="{9F1E241A-B8FA-471F-B139-75615B27C334}" sibTransId="{8EC180E9-CF8B-405E-AD86-4CD1973BDA54}"/>
    <dgm:cxn modelId="{1A92A16A-8F7E-497B-9605-BA2C0A1118E5}" type="presOf" srcId="{737B93E7-8905-4E37-8D02-1D3C437842CB}" destId="{9DE935F8-FCB5-4CF1-8E70-109EEFC8D7D7}" srcOrd="0" destOrd="0" presId="urn:microsoft.com/office/officeart/2005/8/layout/vList5"/>
    <dgm:cxn modelId="{C6B12A4E-3AF9-4466-94F6-3B1CCD96AA2A}" type="presOf" srcId="{5E28F5B1-E832-441C-AC2C-29488ADBF867}" destId="{1B76315C-C7CE-469D-A474-AB0C20670361}" srcOrd="0" destOrd="1" presId="urn:microsoft.com/office/officeart/2005/8/layout/vList5"/>
    <dgm:cxn modelId="{9C0B9874-D2AA-4CD1-875A-7A8829F92812}" srcId="{6D704583-902C-4C3A-89CF-155DE596E3D2}" destId="{82430643-1E4A-45B0-A79E-08D7C72FBB23}" srcOrd="2" destOrd="0" parTransId="{C116BCA0-6988-4DAB-8BBE-925373A4F369}" sibTransId="{816FD5F5-A2E1-4526-8587-4A161E465E98}"/>
    <dgm:cxn modelId="{EABE0359-885D-47EA-AD03-66724CBDD59C}" srcId="{82430643-1E4A-45B0-A79E-08D7C72FBB23}" destId="{5E28F5B1-E832-441C-AC2C-29488ADBF867}" srcOrd="1" destOrd="0" parTransId="{8840003B-1C58-42CF-A4E8-DA2A61B3F02D}" sibTransId="{61BE1C1F-7613-479C-A7A5-14C4CAC9B83B}"/>
    <dgm:cxn modelId="{A3E0E87D-2411-4620-9487-8A07AABC3071}" type="presOf" srcId="{20874B93-D1C2-4E58-8AA7-3DFAC6A1DDE6}" destId="{E94BDF42-0FBC-4CD5-83F4-F92AB80E6B5E}" srcOrd="0" destOrd="1" presId="urn:microsoft.com/office/officeart/2005/8/layout/vList5"/>
    <dgm:cxn modelId="{5C08B17F-90FC-4021-9EB8-D2122EEBC10A}" srcId="{6D704583-902C-4C3A-89CF-155DE596E3D2}" destId="{737B93E7-8905-4E37-8D02-1D3C437842CB}" srcOrd="1" destOrd="0" parTransId="{D74EF445-F85C-4A69-B177-C86B8AAA105A}" sibTransId="{EE370FC3-6B86-4A5D-8A51-494AF91A4E8F}"/>
    <dgm:cxn modelId="{2FE5FA82-2363-4697-A7F0-AC8F7AC9FEAC}" type="presOf" srcId="{FE3E603C-D0EF-4846-BA0A-5C98D28A25F0}" destId="{F3E8F201-B0D2-4838-8645-DD25B40DD6AE}" srcOrd="0" destOrd="0" presId="urn:microsoft.com/office/officeart/2005/8/layout/vList5"/>
    <dgm:cxn modelId="{F5B63893-978D-402A-B161-B2A9D77B683B}" type="presOf" srcId="{558FC4BC-C53A-4A15-BC45-69AB7943ADBD}" destId="{E94BDF42-0FBC-4CD5-83F4-F92AB80E6B5E}" srcOrd="0" destOrd="2" presId="urn:microsoft.com/office/officeart/2005/8/layout/vList5"/>
    <dgm:cxn modelId="{C8578994-3425-4C49-9268-E09C9E9009DD}" srcId="{82430643-1E4A-45B0-A79E-08D7C72FBB23}" destId="{93D128D1-D037-4339-8AC9-DDC96797F1DA}" srcOrd="0" destOrd="0" parTransId="{E5EBF893-3408-41FC-916B-7EDE3DF0E3F6}" sibTransId="{35FE21FC-A36D-4C6E-8670-FB6EAE12EA5F}"/>
    <dgm:cxn modelId="{6BA962A1-1E59-4645-8FEF-10507156DBEC}" type="presOf" srcId="{6D704583-902C-4C3A-89CF-155DE596E3D2}" destId="{CCC882A0-E3E9-45CB-BCBB-1013AC206001}" srcOrd="0" destOrd="0" presId="urn:microsoft.com/office/officeart/2005/8/layout/vList5"/>
    <dgm:cxn modelId="{D07B7BAB-B701-4E6A-ACD1-667D025A1FB0}" srcId="{6D704583-902C-4C3A-89CF-155DE596E3D2}" destId="{FE3E603C-D0EF-4846-BA0A-5C98D28A25F0}" srcOrd="0" destOrd="0" parTransId="{5006C009-E445-4CE4-A3AE-3A20917F2517}" sibTransId="{28AC5AC6-C959-41C0-B03B-24D100266EF0}"/>
    <dgm:cxn modelId="{263B85AD-66DA-4758-BEAF-D2F6AC289234}" type="presOf" srcId="{67538E16-1220-48F6-B7E2-B76957121BC9}" destId="{CE4FEB2C-686E-4E02-92A9-366FEED681BE}" srcOrd="0" destOrd="0" presId="urn:microsoft.com/office/officeart/2005/8/layout/vList5"/>
    <dgm:cxn modelId="{E704E4B8-4C92-48E2-8653-9B84A3FDBE3F}" srcId="{FE3E603C-D0EF-4846-BA0A-5C98D28A25F0}" destId="{C58F2C16-AA49-4106-A45E-7FDEE937C8CC}" srcOrd="1" destOrd="0" parTransId="{0F4AF8F3-29BD-45D6-86F8-201556347BBE}" sibTransId="{9D353D28-A5C2-41ED-8524-F82FBE02D916}"/>
    <dgm:cxn modelId="{2CFF6DBF-B1C7-4463-8546-6421E1BF81CB}" type="presOf" srcId="{B1D7EC1A-AF73-442A-870B-EFBD397A575A}" destId="{E94BDF42-0FBC-4CD5-83F4-F92AB80E6B5E}" srcOrd="0" destOrd="0" presId="urn:microsoft.com/office/officeart/2005/8/layout/vList5"/>
    <dgm:cxn modelId="{9065EEDB-3F66-46BF-A9E3-5B6ABE2469FE}" srcId="{737B93E7-8905-4E37-8D02-1D3C437842CB}" destId="{B1D7EC1A-AF73-442A-870B-EFBD397A575A}" srcOrd="0" destOrd="0" parTransId="{BB030655-1550-4DB5-A9DF-1FB900FA1778}" sibTransId="{31BB94B1-026F-42C7-A211-2A65F36DD760}"/>
    <dgm:cxn modelId="{CCD002E0-33F5-4E1D-BCD7-AF48479AC3B5}" srcId="{737B93E7-8905-4E37-8D02-1D3C437842CB}" destId="{20874B93-D1C2-4E58-8AA7-3DFAC6A1DDE6}" srcOrd="1" destOrd="0" parTransId="{D6DEB26E-BAAE-42A2-947F-24A251E40DF1}" sibTransId="{14598CA1-EEF6-489A-A0FB-3D3C3D2A0926}"/>
    <dgm:cxn modelId="{34738CEB-65A5-413E-B5C5-E18BA5D9C2DA}" type="presOf" srcId="{93D128D1-D037-4339-8AC9-DDC96797F1DA}" destId="{1B76315C-C7CE-469D-A474-AB0C20670361}" srcOrd="0" destOrd="0" presId="urn:microsoft.com/office/officeart/2005/8/layout/vList5"/>
    <dgm:cxn modelId="{863678ED-B84D-4729-981B-2B36502E2208}" type="presOf" srcId="{82430643-1E4A-45B0-A79E-08D7C72FBB23}" destId="{AEB20C05-B727-4CFC-9E4E-394A2C551089}" srcOrd="0" destOrd="0" presId="urn:microsoft.com/office/officeart/2005/8/layout/vList5"/>
    <dgm:cxn modelId="{6E090B98-E444-4831-B7BF-9B69D2E113EC}" type="presParOf" srcId="{CCC882A0-E3E9-45CB-BCBB-1013AC206001}" destId="{8D2DD48F-9046-4FF1-9843-758D2C5400A6}" srcOrd="0" destOrd="0" presId="urn:microsoft.com/office/officeart/2005/8/layout/vList5"/>
    <dgm:cxn modelId="{1BCA8827-4486-4FCA-9261-2898B602EB72}" type="presParOf" srcId="{8D2DD48F-9046-4FF1-9843-758D2C5400A6}" destId="{F3E8F201-B0D2-4838-8645-DD25B40DD6AE}" srcOrd="0" destOrd="0" presId="urn:microsoft.com/office/officeart/2005/8/layout/vList5"/>
    <dgm:cxn modelId="{035547B2-FE29-42D2-9451-B9458B7C8A13}" type="presParOf" srcId="{8D2DD48F-9046-4FF1-9843-758D2C5400A6}" destId="{CE4FEB2C-686E-4E02-92A9-366FEED681BE}" srcOrd="1" destOrd="0" presId="urn:microsoft.com/office/officeart/2005/8/layout/vList5"/>
    <dgm:cxn modelId="{DB47F67A-D917-4589-9BA7-DDDFB135BD40}" type="presParOf" srcId="{CCC882A0-E3E9-45CB-BCBB-1013AC206001}" destId="{359AAB6E-4DE4-478C-8C2A-DB4482B7CF51}" srcOrd="1" destOrd="0" presId="urn:microsoft.com/office/officeart/2005/8/layout/vList5"/>
    <dgm:cxn modelId="{03FF09D4-5C58-475D-AACF-008648BC8AE8}" type="presParOf" srcId="{CCC882A0-E3E9-45CB-BCBB-1013AC206001}" destId="{8E6B6865-80CF-46CF-8FB0-7EC46616BBB6}" srcOrd="2" destOrd="0" presId="urn:microsoft.com/office/officeart/2005/8/layout/vList5"/>
    <dgm:cxn modelId="{0B8854C0-C5D2-4AC1-BB12-F5654D8E7191}" type="presParOf" srcId="{8E6B6865-80CF-46CF-8FB0-7EC46616BBB6}" destId="{9DE935F8-FCB5-4CF1-8E70-109EEFC8D7D7}" srcOrd="0" destOrd="0" presId="urn:microsoft.com/office/officeart/2005/8/layout/vList5"/>
    <dgm:cxn modelId="{95B9A908-A917-468A-8765-1E7F7360334C}" type="presParOf" srcId="{8E6B6865-80CF-46CF-8FB0-7EC46616BBB6}" destId="{E94BDF42-0FBC-4CD5-83F4-F92AB80E6B5E}" srcOrd="1" destOrd="0" presId="urn:microsoft.com/office/officeart/2005/8/layout/vList5"/>
    <dgm:cxn modelId="{D8041201-D957-42EC-99B3-2521388BEEBE}" type="presParOf" srcId="{CCC882A0-E3E9-45CB-BCBB-1013AC206001}" destId="{04275A70-6D18-40EA-B067-838798BB6A04}" srcOrd="3" destOrd="0" presId="urn:microsoft.com/office/officeart/2005/8/layout/vList5"/>
    <dgm:cxn modelId="{7BC632E1-3DD3-4366-A75C-8D6388F61A87}" type="presParOf" srcId="{CCC882A0-E3E9-45CB-BCBB-1013AC206001}" destId="{30A5E5D5-216D-429C-92CA-F8AA761F5662}" srcOrd="4" destOrd="0" presId="urn:microsoft.com/office/officeart/2005/8/layout/vList5"/>
    <dgm:cxn modelId="{016AC045-BBA7-4BD9-8D81-DAA4D6F897B6}" type="presParOf" srcId="{30A5E5D5-216D-429C-92CA-F8AA761F5662}" destId="{AEB20C05-B727-4CFC-9E4E-394A2C551089}" srcOrd="0" destOrd="0" presId="urn:microsoft.com/office/officeart/2005/8/layout/vList5"/>
    <dgm:cxn modelId="{EA4942EF-9DFF-4A25-BCB1-1AA034E6AEAD}" type="presParOf" srcId="{30A5E5D5-216D-429C-92CA-F8AA761F5662}" destId="{1B76315C-C7CE-469D-A474-AB0C206703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5794D-BD8A-4595-9911-6E89411449A8}">
      <dsp:nvSpPr>
        <dsp:cNvPr id="0" name=""/>
        <dsp:cNvSpPr/>
      </dsp:nvSpPr>
      <dsp:spPr>
        <a:xfrm>
          <a:off x="0" y="85839"/>
          <a:ext cx="4861515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RSO Surakarta</a:t>
          </a:r>
        </a:p>
      </dsp:txBody>
      <dsp:txXfrm>
        <a:off x="18734" y="104573"/>
        <a:ext cx="4824047" cy="346292"/>
      </dsp:txXfrm>
    </dsp:sp>
    <dsp:sp modelId="{F01B6955-E8BB-413A-A649-5A008D8E1FFC}">
      <dsp:nvSpPr>
        <dsp:cNvPr id="0" name=""/>
        <dsp:cNvSpPr/>
      </dsp:nvSpPr>
      <dsp:spPr>
        <a:xfrm>
          <a:off x="0" y="469599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Status </a:t>
          </a:r>
          <a:r>
            <a:rPr lang="en-US" sz="1200" kern="1200" dirty="0" err="1"/>
            <a:t>Terimplementasi</a:t>
          </a:r>
          <a:endParaRPr lang="en-US" sz="1200" kern="1200" dirty="0"/>
        </a:p>
      </dsp:txBody>
      <dsp:txXfrm>
        <a:off x="0" y="469599"/>
        <a:ext cx="4861515" cy="264960"/>
      </dsp:txXfrm>
    </dsp:sp>
    <dsp:sp modelId="{2DB35D45-E8AA-416A-BBFE-9AE3230A7CE4}">
      <dsp:nvSpPr>
        <dsp:cNvPr id="0" name=""/>
        <dsp:cNvSpPr/>
      </dsp:nvSpPr>
      <dsp:spPr>
        <a:xfrm>
          <a:off x="0" y="734560"/>
          <a:ext cx="4861515" cy="383760"/>
        </a:xfrm>
        <a:prstGeom prst="round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RSPAU </a:t>
          </a:r>
          <a:r>
            <a:rPr lang="en-US" sz="1600" kern="1200" dirty="0" err="1"/>
            <a:t>Hardjolukito</a:t>
          </a:r>
          <a:endParaRPr lang="en-US" sz="1600" kern="1200" dirty="0"/>
        </a:p>
      </dsp:txBody>
      <dsp:txXfrm>
        <a:off x="18734" y="753294"/>
        <a:ext cx="4824047" cy="346292"/>
      </dsp:txXfrm>
    </dsp:sp>
    <dsp:sp modelId="{39CCDECD-A261-4B95-9635-7C89BF8819D5}">
      <dsp:nvSpPr>
        <dsp:cNvPr id="0" name=""/>
        <dsp:cNvSpPr/>
      </dsp:nvSpPr>
      <dsp:spPr>
        <a:xfrm>
          <a:off x="0" y="1118320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Status </a:t>
          </a:r>
          <a:r>
            <a:rPr lang="en-US" sz="1200" kern="1200" dirty="0" err="1"/>
            <a:t>Terimplementasi</a:t>
          </a:r>
          <a:endParaRPr lang="en-US" sz="1200" kern="1200" dirty="0"/>
        </a:p>
      </dsp:txBody>
      <dsp:txXfrm>
        <a:off x="0" y="1118320"/>
        <a:ext cx="4861515" cy="264960"/>
      </dsp:txXfrm>
    </dsp:sp>
    <dsp:sp modelId="{E25B1C64-7519-47FF-AFC3-3C08FB870A72}">
      <dsp:nvSpPr>
        <dsp:cNvPr id="0" name=""/>
        <dsp:cNvSpPr/>
      </dsp:nvSpPr>
      <dsp:spPr>
        <a:xfrm>
          <a:off x="0" y="1383280"/>
          <a:ext cx="4861515" cy="383760"/>
        </a:xfrm>
        <a:prstGeom prst="roundRect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RS Raja </a:t>
          </a:r>
          <a:r>
            <a:rPr lang="en-US" sz="1600" kern="1200" dirty="0" err="1"/>
            <a:t>Achmad</a:t>
          </a:r>
          <a:r>
            <a:rPr lang="en-US" sz="1600" kern="1200" dirty="0"/>
            <a:t> </a:t>
          </a:r>
          <a:r>
            <a:rPr lang="en-US" sz="1600" kern="1200" dirty="0" err="1"/>
            <a:t>Tabib</a:t>
          </a:r>
          <a:r>
            <a:rPr lang="en-US" sz="1600" kern="1200" dirty="0"/>
            <a:t> Riau</a:t>
          </a:r>
        </a:p>
      </dsp:txBody>
      <dsp:txXfrm>
        <a:off x="18734" y="1402014"/>
        <a:ext cx="4824047" cy="346292"/>
      </dsp:txXfrm>
    </dsp:sp>
    <dsp:sp modelId="{06BD0F80-5AB5-431C-BBEA-D8BB708B6F7B}">
      <dsp:nvSpPr>
        <dsp:cNvPr id="0" name=""/>
        <dsp:cNvSpPr/>
      </dsp:nvSpPr>
      <dsp:spPr>
        <a:xfrm>
          <a:off x="0" y="1767040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Implementasi</a:t>
          </a:r>
          <a:r>
            <a:rPr lang="en-US" sz="1200" kern="1200" dirty="0"/>
            <a:t> </a:t>
          </a:r>
          <a:r>
            <a:rPr lang="en-US" sz="1200" kern="1200" dirty="0" err="1"/>
            <a:t>Juni</a:t>
          </a:r>
          <a:r>
            <a:rPr lang="en-US" sz="1200" kern="1200" dirty="0"/>
            <a:t> 2024</a:t>
          </a:r>
        </a:p>
      </dsp:txBody>
      <dsp:txXfrm>
        <a:off x="0" y="1767040"/>
        <a:ext cx="4861515" cy="264960"/>
      </dsp:txXfrm>
    </dsp:sp>
    <dsp:sp modelId="{CE585AFA-46BE-4A93-8AED-CA0BFF7E69E2}">
      <dsp:nvSpPr>
        <dsp:cNvPr id="0" name=""/>
        <dsp:cNvSpPr/>
      </dsp:nvSpPr>
      <dsp:spPr>
        <a:xfrm>
          <a:off x="0" y="2032000"/>
          <a:ext cx="4861515" cy="383760"/>
        </a:xfrm>
        <a:prstGeom prst="round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RSV Surabaya</a:t>
          </a:r>
        </a:p>
      </dsp:txBody>
      <dsp:txXfrm>
        <a:off x="18734" y="2050734"/>
        <a:ext cx="4824047" cy="346292"/>
      </dsp:txXfrm>
    </dsp:sp>
    <dsp:sp modelId="{A0757E49-E066-416A-A6BB-D837332AD167}">
      <dsp:nvSpPr>
        <dsp:cNvPr id="0" name=""/>
        <dsp:cNvSpPr/>
      </dsp:nvSpPr>
      <dsp:spPr>
        <a:xfrm>
          <a:off x="0" y="2415760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Implementasi</a:t>
          </a:r>
          <a:r>
            <a:rPr lang="en-US" sz="1200" kern="1200" dirty="0"/>
            <a:t> September 2024</a:t>
          </a:r>
        </a:p>
      </dsp:txBody>
      <dsp:txXfrm>
        <a:off x="0" y="2415760"/>
        <a:ext cx="4861515" cy="264960"/>
      </dsp:txXfrm>
    </dsp:sp>
    <dsp:sp modelId="{EE27DA0E-3A3E-4D5B-9D83-A3261E9B6696}">
      <dsp:nvSpPr>
        <dsp:cNvPr id="0" name=""/>
        <dsp:cNvSpPr/>
      </dsp:nvSpPr>
      <dsp:spPr>
        <a:xfrm>
          <a:off x="0" y="2680720"/>
          <a:ext cx="4861515" cy="383760"/>
        </a:xfrm>
        <a:prstGeom prst="roundRect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RSV </a:t>
          </a:r>
          <a:r>
            <a:rPr lang="en-US" sz="1600" kern="1200" dirty="0" err="1"/>
            <a:t>Ngoerah</a:t>
          </a:r>
          <a:r>
            <a:rPr lang="en-US" sz="1600" kern="1200" dirty="0"/>
            <a:t> Denpasar</a:t>
          </a:r>
        </a:p>
      </dsp:txBody>
      <dsp:txXfrm>
        <a:off x="18734" y="2699454"/>
        <a:ext cx="4824047" cy="346292"/>
      </dsp:txXfrm>
    </dsp:sp>
    <dsp:sp modelId="{79695398-41E3-46CD-9BD3-261CF53EF8A3}">
      <dsp:nvSpPr>
        <dsp:cNvPr id="0" name=""/>
        <dsp:cNvSpPr/>
      </dsp:nvSpPr>
      <dsp:spPr>
        <a:xfrm>
          <a:off x="0" y="3064480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Implementasi</a:t>
          </a:r>
          <a:r>
            <a:rPr lang="en-US" sz="1200" kern="1200" dirty="0"/>
            <a:t> </a:t>
          </a:r>
          <a:r>
            <a:rPr lang="en-US" sz="1200" kern="1200" dirty="0" err="1"/>
            <a:t>Desember</a:t>
          </a:r>
          <a:r>
            <a:rPr lang="en-US" sz="1200" kern="1200" dirty="0"/>
            <a:t> 2024</a:t>
          </a:r>
        </a:p>
      </dsp:txBody>
      <dsp:txXfrm>
        <a:off x="0" y="3064480"/>
        <a:ext cx="4861515" cy="264960"/>
      </dsp:txXfrm>
    </dsp:sp>
    <dsp:sp modelId="{2D5C2DED-6BC8-4AB7-AFD3-E3C9E324859F}">
      <dsp:nvSpPr>
        <dsp:cNvPr id="0" name=""/>
        <dsp:cNvSpPr/>
      </dsp:nvSpPr>
      <dsp:spPr>
        <a:xfrm>
          <a:off x="0" y="3329440"/>
          <a:ext cx="4861515" cy="38376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 RS UEA Surakarta </a:t>
          </a:r>
        </a:p>
      </dsp:txBody>
      <dsp:txXfrm>
        <a:off x="18734" y="3348174"/>
        <a:ext cx="4824047" cy="346292"/>
      </dsp:txXfrm>
    </dsp:sp>
    <dsp:sp modelId="{6E755493-37A2-47BB-B2CF-5CCE965E65F0}">
      <dsp:nvSpPr>
        <dsp:cNvPr id="0" name=""/>
        <dsp:cNvSpPr/>
      </dsp:nvSpPr>
      <dsp:spPr>
        <a:xfrm>
          <a:off x="0" y="3713200"/>
          <a:ext cx="486151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35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Install </a:t>
          </a:r>
          <a:r>
            <a:rPr lang="en-US" sz="1200" kern="1200" dirty="0" err="1"/>
            <a:t>Maret</a:t>
          </a:r>
          <a:r>
            <a:rPr lang="en-US" sz="1200" kern="1200" dirty="0"/>
            <a:t> 2025</a:t>
          </a:r>
        </a:p>
      </dsp:txBody>
      <dsp:txXfrm>
        <a:off x="0" y="3713200"/>
        <a:ext cx="4861515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FEB2C-686E-4E02-92A9-366FEED681BE}">
      <dsp:nvSpPr>
        <dsp:cNvPr id="0" name=""/>
        <dsp:cNvSpPr/>
      </dsp:nvSpPr>
      <dsp:spPr>
        <a:xfrm rot="5400000">
          <a:off x="4617496" y="-1762640"/>
          <a:ext cx="1047750" cy="48389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Optimalisasi</a:t>
          </a:r>
          <a:r>
            <a:rPr lang="en-US" sz="1800" kern="1200" dirty="0"/>
            <a:t> </a:t>
          </a:r>
          <a:r>
            <a:rPr lang="en-US" sz="1800" kern="1200" dirty="0" err="1"/>
            <a:t>Infrastruktur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Pengembangan</a:t>
          </a:r>
          <a:r>
            <a:rPr lang="en-US" sz="1800" kern="1200" dirty="0"/>
            <a:t> Front Office </a:t>
          </a:r>
          <a:r>
            <a:rPr lang="en-US" sz="1800" kern="1200" dirty="0" err="1"/>
            <a:t>dan</a:t>
          </a:r>
          <a:r>
            <a:rPr lang="en-US" sz="1800" kern="1200" dirty="0"/>
            <a:t> </a:t>
          </a:r>
          <a:r>
            <a:rPr lang="en-US" sz="1800" kern="1200" dirty="0" err="1"/>
            <a:t>Layanan</a:t>
          </a:r>
          <a:r>
            <a:rPr lang="en-US" sz="1800" kern="1200" dirty="0"/>
            <a:t> </a:t>
          </a:r>
          <a:r>
            <a:rPr lang="en-US" sz="1800" kern="1200" dirty="0" err="1"/>
            <a:t>dasar</a:t>
          </a:r>
          <a:endParaRPr lang="en-US" sz="1800" kern="1200" dirty="0"/>
        </a:p>
      </dsp:txBody>
      <dsp:txXfrm rot="-5400000">
        <a:off x="2721903" y="184100"/>
        <a:ext cx="4787790" cy="945456"/>
      </dsp:txXfrm>
    </dsp:sp>
    <dsp:sp modelId="{F3E8F201-B0D2-4838-8645-DD25B40DD6AE}">
      <dsp:nvSpPr>
        <dsp:cNvPr id="0" name=""/>
        <dsp:cNvSpPr/>
      </dsp:nvSpPr>
      <dsp:spPr>
        <a:xfrm>
          <a:off x="0" y="1984"/>
          <a:ext cx="272190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Jangka</a:t>
          </a:r>
          <a:r>
            <a:rPr lang="en-US" sz="2500" kern="1200" dirty="0"/>
            <a:t> </a:t>
          </a:r>
          <a:r>
            <a:rPr lang="en-US" sz="2500" kern="1200" dirty="0" err="1"/>
            <a:t>Pendek</a:t>
          </a:r>
          <a:r>
            <a:rPr lang="en-US" sz="2500" kern="1200" dirty="0"/>
            <a:t> (</a:t>
          </a:r>
          <a:r>
            <a:rPr lang="en-US" sz="2500" kern="1200" dirty="0" err="1"/>
            <a:t>Tahunan</a:t>
          </a:r>
          <a:r>
            <a:rPr lang="en-US" sz="2500" kern="1200" dirty="0"/>
            <a:t>)</a:t>
          </a:r>
        </a:p>
      </dsp:txBody>
      <dsp:txXfrm>
        <a:off x="63934" y="65918"/>
        <a:ext cx="2594034" cy="1181819"/>
      </dsp:txXfrm>
    </dsp:sp>
    <dsp:sp modelId="{E94BDF42-0FBC-4CD5-83F4-F92AB80E6B5E}">
      <dsp:nvSpPr>
        <dsp:cNvPr id="0" name=""/>
        <dsp:cNvSpPr/>
      </dsp:nvSpPr>
      <dsp:spPr>
        <a:xfrm rot="5400000">
          <a:off x="4617496" y="-387468"/>
          <a:ext cx="1047750" cy="48389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Integrasi</a:t>
          </a:r>
          <a:r>
            <a:rPr lang="en-US" sz="1800" kern="1200" dirty="0"/>
            <a:t> </a:t>
          </a:r>
          <a:r>
            <a:rPr lang="en-US" sz="1800" kern="1200" dirty="0" err="1"/>
            <a:t>antar</a:t>
          </a:r>
          <a:r>
            <a:rPr lang="en-US" sz="1800" kern="1200" dirty="0"/>
            <a:t> unit </a:t>
          </a:r>
          <a:r>
            <a:rPr lang="en-US" sz="1800" kern="1200" dirty="0" err="1"/>
            <a:t>dan</a:t>
          </a:r>
          <a:r>
            <a:rPr lang="en-US" sz="1800" kern="1200" dirty="0"/>
            <a:t> </a:t>
          </a:r>
          <a:r>
            <a:rPr lang="en-US" sz="1800" kern="1200" dirty="0" err="1"/>
            <a:t>Eksternal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Peningkatan</a:t>
          </a:r>
          <a:r>
            <a:rPr lang="en-US" sz="1800" kern="1200" dirty="0"/>
            <a:t> Back Office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Rekam</a:t>
          </a:r>
          <a:r>
            <a:rPr lang="en-US" sz="1800" kern="1200" dirty="0"/>
            <a:t> </a:t>
          </a:r>
          <a:r>
            <a:rPr lang="en-US" sz="1800" kern="1200" dirty="0" err="1"/>
            <a:t>Medis</a:t>
          </a:r>
          <a:r>
            <a:rPr lang="en-US" sz="1800" kern="1200" dirty="0"/>
            <a:t> </a:t>
          </a:r>
          <a:r>
            <a:rPr lang="en-US" sz="1800" kern="1200" dirty="0" err="1"/>
            <a:t>Elektronis</a:t>
          </a:r>
          <a:endParaRPr lang="en-US" sz="1800" kern="1200" dirty="0"/>
        </a:p>
      </dsp:txBody>
      <dsp:txXfrm rot="-5400000">
        <a:off x="2721903" y="1559272"/>
        <a:ext cx="4787790" cy="945456"/>
      </dsp:txXfrm>
    </dsp:sp>
    <dsp:sp modelId="{9DE935F8-FCB5-4CF1-8E70-109EEFC8D7D7}">
      <dsp:nvSpPr>
        <dsp:cNvPr id="0" name=""/>
        <dsp:cNvSpPr/>
      </dsp:nvSpPr>
      <dsp:spPr>
        <a:xfrm>
          <a:off x="0" y="1377156"/>
          <a:ext cx="272190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Jangka</a:t>
          </a:r>
          <a:r>
            <a:rPr lang="en-US" sz="2500" kern="1200" dirty="0"/>
            <a:t> </a:t>
          </a:r>
          <a:r>
            <a:rPr lang="en-US" sz="2500" kern="1200" dirty="0" err="1"/>
            <a:t>Menengah</a:t>
          </a:r>
          <a:r>
            <a:rPr lang="en-US" sz="2500" kern="1200" dirty="0"/>
            <a:t>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(5 </a:t>
          </a:r>
          <a:r>
            <a:rPr lang="en-US" sz="2500" kern="1200" dirty="0" err="1"/>
            <a:t>tahunan</a:t>
          </a:r>
          <a:r>
            <a:rPr lang="en-US" sz="2500" kern="1200" dirty="0"/>
            <a:t>)</a:t>
          </a:r>
        </a:p>
      </dsp:txBody>
      <dsp:txXfrm>
        <a:off x="63934" y="1441090"/>
        <a:ext cx="2594034" cy="1181819"/>
      </dsp:txXfrm>
    </dsp:sp>
    <dsp:sp modelId="{1B76315C-C7CE-469D-A474-AB0C20670361}">
      <dsp:nvSpPr>
        <dsp:cNvPr id="0" name=""/>
        <dsp:cNvSpPr/>
      </dsp:nvSpPr>
      <dsp:spPr>
        <a:xfrm rot="5400000">
          <a:off x="4617496" y="987703"/>
          <a:ext cx="1047750" cy="48389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Pengembangan</a:t>
          </a:r>
          <a:r>
            <a:rPr lang="en-US" sz="1800" kern="1200" dirty="0"/>
            <a:t> ERP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Big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AI, Clinical decision support</a:t>
          </a:r>
        </a:p>
      </dsp:txBody>
      <dsp:txXfrm rot="-5400000">
        <a:off x="2721903" y="2934444"/>
        <a:ext cx="4787790" cy="945456"/>
      </dsp:txXfrm>
    </dsp:sp>
    <dsp:sp modelId="{AEB20C05-B727-4CFC-9E4E-394A2C551089}">
      <dsp:nvSpPr>
        <dsp:cNvPr id="0" name=""/>
        <dsp:cNvSpPr/>
      </dsp:nvSpPr>
      <dsp:spPr>
        <a:xfrm>
          <a:off x="0" y="2752328"/>
          <a:ext cx="272190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Jangka</a:t>
          </a:r>
          <a:r>
            <a:rPr lang="en-US" sz="2500" kern="1200" dirty="0"/>
            <a:t> </a:t>
          </a:r>
          <a:r>
            <a:rPr lang="en-US" sz="2500" kern="1200" dirty="0" err="1"/>
            <a:t>Panjang</a:t>
          </a:r>
          <a:endParaRPr lang="en-US" sz="2500" kern="1200" dirty="0"/>
        </a:p>
      </dsp:txBody>
      <dsp:txXfrm>
        <a:off x="63934" y="2816262"/>
        <a:ext cx="2594034" cy="1181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5039FD-18F5-42B6-8495-4AD563D0CC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E0BB0-7776-4EE8-95CD-98DF2CBC35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E4BD4BBD-F64C-4847-BDC4-18F04222DA9B}" type="datetimeFigureOut">
              <a:rPr lang="en-US"/>
              <a:pPr>
                <a:defRPr/>
              </a:pPr>
              <a:t>9/10/2025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7E6948B-2817-4340-A691-35ACD7289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50BFBB-3918-4D4A-BE66-B97888AC6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5C73-5D0F-4635-A92A-F0E0E304DA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81856-853F-44A6-82AF-4403D8263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71C6E9-2AD5-4E9C-9C9D-422D9FF8100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06E94C-1610-43C1-90D4-D6B9F001B953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20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27DF1-05A9-4639-A547-360603E31E2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073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50BE4-2E59-4F72-8D5C-C29ED396B4D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0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ตัวแทนรูปบนภาพนิ่ง 1">
            <a:extLst>
              <a:ext uri="{FF2B5EF4-FFF2-40B4-BE49-F238E27FC236}">
                <a16:creationId xmlns:a16="http://schemas.microsoft.com/office/drawing/2014/main" id="{26EA652A-1553-ED77-05D2-5E1A445A86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ตัวแทนบันทึกย่อ 2">
            <a:extLst>
              <a:ext uri="{FF2B5EF4-FFF2-40B4-BE49-F238E27FC236}">
                <a16:creationId xmlns:a16="http://schemas.microsoft.com/office/drawing/2014/main" id="{6D22A895-0F06-7384-43CE-D11C1464E4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altLang="en-US">
              <a:ea typeface="Cordia New" panose="020B0304020202020204" pitchFamily="34" charset="-34"/>
            </a:endParaRPr>
          </a:p>
        </p:txBody>
      </p:sp>
      <p:sp>
        <p:nvSpPr>
          <p:cNvPr id="4" name="ตัวแทนหมายเลขภาพนิ่ง 3">
            <a:extLst>
              <a:ext uri="{FF2B5EF4-FFF2-40B4-BE49-F238E27FC236}">
                <a16:creationId xmlns:a16="http://schemas.microsoft.com/office/drawing/2014/main" id="{0198C9B9-7DD7-BF71-0106-31112990C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C2AA1E-AF69-48D7-9CAB-038B012DE0DC}" type="slidenum">
              <a:rPr lang="th-TH" altLang="en-US">
                <a:latin typeface="Calibri" panose="020F0502020204030204" pitchFamily="34" charset="0"/>
                <a:ea typeface="Cordia New" panose="020B0304020202020204" pitchFamily="34" charset="-34"/>
                <a:cs typeface="Cordia New" panose="020B0304020202020204" pitchFamily="34" charset="-34"/>
              </a:rPr>
              <a:pPr eaLnBrk="1" hangingPunct="1"/>
              <a:t>27</a:t>
            </a:fld>
            <a:endParaRPr lang="th-TH" altLang="en-US">
              <a:latin typeface="Calibri" panose="020F0502020204030204" pitchFamily="34" charset="0"/>
              <a:ea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9BC1D9BA-EFA6-424E-99AC-086C1173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74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039B39E-6CDE-47A9-801B-70FC00BA1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3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9;g15109e10578_2_946">
            <a:extLst>
              <a:ext uri="{FF2B5EF4-FFF2-40B4-BE49-F238E27FC236}">
                <a16:creationId xmlns:a16="http://schemas.microsoft.com/office/drawing/2014/main" id="{BD3E1815-81B8-44C8-AF12-306A0F1801E2}"/>
              </a:ext>
            </a:extLst>
          </p:cNvPr>
          <p:cNvSpPr/>
          <p:nvPr/>
        </p:nvSpPr>
        <p:spPr>
          <a:xfrm>
            <a:off x="8485188" y="4875213"/>
            <a:ext cx="242887" cy="103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ts val="900"/>
              <a:buFont typeface="Arial" panose="020B0604020202020204" pitchFamily="34" charset="0"/>
              <a:buNone/>
            </a:pPr>
            <a:fld id="{901F9B42-4A06-473B-8CFA-17DACFFAAD9B}" type="slidenum">
              <a:rPr lang="en-US" altLang="en-US" sz="700">
                <a:solidFill>
                  <a:srgbClr val="000000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pPr algn="r" eaLnBrk="1" hangingPunct="1"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</a:pPr>
              <a:t>‹#›</a:t>
            </a:fld>
            <a:endParaRPr lang="en-US" altLang="en-US" sz="700">
              <a:solidFill>
                <a:srgbClr val="0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47" name="Google Shape;147;g15109e10578_2_946"/>
          <p:cNvSpPr txBox="1">
            <a:spLocks noGrp="1"/>
          </p:cNvSpPr>
          <p:nvPr>
            <p:ph type="title"/>
          </p:nvPr>
        </p:nvSpPr>
        <p:spPr>
          <a:xfrm>
            <a:off x="416052" y="389258"/>
            <a:ext cx="8311950" cy="67710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b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5109e10578_2_946"/>
          <p:cNvSpPr txBox="1">
            <a:spLocks noGrp="1"/>
          </p:cNvSpPr>
          <p:nvPr>
            <p:ph type="subTitle" idx="1"/>
          </p:nvPr>
        </p:nvSpPr>
        <p:spPr>
          <a:xfrm>
            <a:off x="416052" y="663544"/>
            <a:ext cx="8311950" cy="24109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lvl1pPr lv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​"/>
              <a:defRPr sz="1400" b="0"/>
            </a:lvl1pPr>
            <a:lvl2pPr lvl="1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>
            <a:endParaRPr/>
          </a:p>
        </p:txBody>
      </p:sp>
      <p:sp>
        <p:nvSpPr>
          <p:cNvPr id="150" name="Google Shape;150;g15109e10578_2_946"/>
          <p:cNvSpPr txBox="1">
            <a:spLocks noGrp="1"/>
          </p:cNvSpPr>
          <p:nvPr>
            <p:ph type="body" idx="2"/>
          </p:nvPr>
        </p:nvSpPr>
        <p:spPr>
          <a:xfrm>
            <a:off x="416051" y="31198"/>
            <a:ext cx="2882475" cy="117981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lvl1pPr marL="342900" lvl="0" indent="-20955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800"/>
              <a:buChar char="​"/>
              <a:defRPr sz="600" b="0"/>
            </a:lvl1pPr>
            <a:lvl2pPr marL="685800" lvl="1" indent="-265748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•"/>
              <a:defRPr/>
            </a:lvl2pPr>
            <a:lvl3pPr marL="1028700" lvl="2" indent="-265748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80"/>
              <a:buChar char="‒"/>
              <a:defRPr/>
            </a:lvl3pPr>
            <a:lvl4pPr marL="1371600" lvl="3" indent="-25717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800"/>
              <a:buChar char="̶"/>
              <a:defRPr/>
            </a:lvl5pPr>
            <a:lvl6pPr marL="2057400" lvl="5" indent="-25717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6pPr>
            <a:lvl7pPr marL="2400300" lvl="6" indent="-25717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7pPr>
            <a:lvl8pPr marL="2743200" lvl="7" indent="-257175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800"/>
              <a:buChar char="▫"/>
              <a:defRPr/>
            </a:lvl8pPr>
            <a:lvl9pPr marL="3086100" lvl="8" indent="-257175" algn="l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ts val="1800"/>
              <a:buChar char="▫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146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480E319-1836-4A23-BC8B-43AE3C12E4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38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9110C6D-F648-4715-B179-CB3B783DE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AD80ED-9272-4430-A943-BA01A1A66429}"/>
              </a:ext>
            </a:extLst>
          </p:cNvPr>
          <p:cNvCxnSpPr/>
          <p:nvPr userDrawn="1"/>
        </p:nvCxnSpPr>
        <p:spPr>
          <a:xfrm>
            <a:off x="2936875" y="3714750"/>
            <a:ext cx="33162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75792" y="2711945"/>
            <a:ext cx="5870713" cy="47148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991903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1164" y="139446"/>
            <a:ext cx="1221866" cy="50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6B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58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18313" y="131445"/>
            <a:ext cx="1371600" cy="586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6B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11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IN" noProof="0"/>
          </a:p>
        </p:txBody>
      </p:sp>
    </p:spTree>
    <p:extLst>
      <p:ext uri="{BB962C8B-B14F-4D97-AF65-F5344CB8AC3E}">
        <p14:creationId xmlns:p14="http://schemas.microsoft.com/office/powerpoint/2010/main" val="2230304195"/>
      </p:ext>
    </p:extLst>
  </p:cSld>
  <p:clrMapOvr>
    <a:masterClrMapping/>
  </p:clrMapOvr>
  <p:transition spd="slow" advClick="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115389"/>
            <a:ext cx="9144000" cy="576064"/>
          </a:xfrm>
          <a:prstGeom prst="rect">
            <a:avLst/>
          </a:prstGeom>
        </p:spPr>
        <p:txBody>
          <a:bodyPr lIns="116796" tIns="58398" rIns="116796" bIns="58398" anchor="ctr"/>
          <a:lstStyle>
            <a:lvl1pPr marL="0" indent="0" algn="ctr">
              <a:buNone/>
              <a:defRPr sz="3449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99542"/>
            <a:ext cx="9144000" cy="288032"/>
          </a:xfrm>
          <a:prstGeom prst="rect">
            <a:avLst/>
          </a:prstGeom>
        </p:spPr>
        <p:txBody>
          <a:bodyPr lIns="116796" tIns="58398" rIns="116796" bIns="58398" anchor="ctr"/>
          <a:lstStyle>
            <a:lvl1pPr marL="0" indent="0" algn="ctr">
              <a:buNone/>
              <a:defRPr sz="135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6594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19"/>
          <a:stretch>
            <a:fillRect/>
          </a:stretch>
        </p:blipFill>
        <p:spPr>
          <a:xfrm>
            <a:off x="509" y="0"/>
            <a:ext cx="9142984" cy="518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3"/>
          <a:stretch>
            <a:fillRect/>
          </a:stretch>
        </p:blipFill>
        <p:spPr>
          <a:xfrm>
            <a:off x="1017" y="4574788"/>
            <a:ext cx="9142984" cy="568712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8958" y="1979562"/>
            <a:ext cx="2628900" cy="471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aseline="0"/>
            </a:lvl1pPr>
          </a:lstStyle>
          <a:p>
            <a:r>
              <a:rPr lang="en-US" sz="4950" b="1" dirty="0">
                <a:effectLst>
                  <a:reflection blurRad="6350" stA="55000" endA="300" endPos="45500" dir="5400000" sy="-100000" algn="bl" rotWithShape="0"/>
                </a:effectLst>
              </a:rPr>
              <a:t>Click text Here</a:t>
            </a:r>
          </a:p>
        </p:txBody>
      </p:sp>
      <p:sp>
        <p:nvSpPr>
          <p:cNvPr id="7" name="Flowchart: Process 6"/>
          <p:cNvSpPr/>
          <p:nvPr userDrawn="1"/>
        </p:nvSpPr>
        <p:spPr>
          <a:xfrm>
            <a:off x="1" y="585440"/>
            <a:ext cx="5586761" cy="518531"/>
          </a:xfrm>
          <a:prstGeom prst="flowChartProcess">
            <a:avLst/>
          </a:prstGeom>
          <a:gradFill flip="none" rotWithShape="0">
            <a:gsLst>
              <a:gs pos="53000">
                <a:schemeClr val="accent6">
                  <a:lumMod val="50000"/>
                  <a:shade val="30000"/>
                  <a:satMod val="115000"/>
                  <a:alpha val="54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27000" rotWithShape="0">
              <a:srgbClr val="000000"/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/>
          <p:cNvSpPr/>
          <p:nvPr userDrawn="1"/>
        </p:nvSpPr>
        <p:spPr>
          <a:xfrm>
            <a:off x="0" y="585788"/>
            <a:ext cx="228600" cy="521494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dul dan Kon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9140825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0931"/>
            <a:ext cx="7886700" cy="3151792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61828"/>
            <a:ext cx="6010690" cy="4073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A675400C-356F-6849-919D-5800130C26F8}" type="datetime1">
              <a:rPr lang="id-ID" sz="900" smtClean="0">
                <a:latin typeface="+mn-lt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10/09/2025</a:t>
            </a:fld>
            <a:endParaRPr lang="id-ID" sz="900">
              <a:latin typeface="+mn-lt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900">
                <a:latin typeface="+mn-lt"/>
                <a:cs typeface="+mn-cs"/>
              </a:rPr>
              <a:t>Endri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eaLnBrk="1" fontAlgn="base" hangingPunct="1"/>
            <a:fld id="{9A0DB2DC-4C9A-4742-B13C-FB6460FD3503}" type="slidenum">
              <a:rPr lang="id-ID" altLang="en-US" strike="noStrike" noProof="1">
                <a:latin typeface="Calibri" panose="020F0502020204030204" pitchFamily="34" charset="0"/>
                <a:ea typeface="Arial" panose="020B0604020202090204" pitchFamily="34" charset="0"/>
                <a:cs typeface="+mn-cs"/>
              </a:rPr>
              <a:pPr lvl="0" eaLnBrk="1" fontAlgn="base" hangingPunct="1"/>
              <a:t>‹#›</a:t>
            </a:fld>
            <a:endParaRPr lang="id-ID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493300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E0BD550-3A9C-4B2A-8583-C9331F44B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2689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63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642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298F5438-0628-4E60-B848-CC0585D08786}" type="datetimeFigureOut">
              <a:rPr lang="en-US" sz="900" smtClean="0">
                <a:latin typeface="+mn-lt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9/10/2025</a:t>
            </a:fld>
            <a:endParaRPr lang="en-US" sz="900">
              <a:latin typeface="+mn-lt"/>
              <a:cs typeface="+mn-cs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>
              <a:latin typeface="+mn-lt"/>
              <a:cs typeface="+mn-cs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  <a:pPr algn="r" eaLnBrk="1" hangingPunct="1"/>
              <a:t>‹#›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03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amb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91" y="0"/>
            <a:ext cx="914161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571500" y="1914525"/>
            <a:ext cx="2743200" cy="11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79" y="678340"/>
            <a:ext cx="5570444" cy="5867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1556" y="1814080"/>
            <a:ext cx="2132768" cy="177684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866354" y="1765093"/>
            <a:ext cx="2180117" cy="182583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140953" y="1775452"/>
            <a:ext cx="2278773" cy="181547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33733" y="1339232"/>
            <a:ext cx="4290172" cy="300279"/>
          </a:xfrm>
        </p:spPr>
        <p:txBody>
          <a:bodyPr/>
          <a:lstStyle>
            <a:lvl1pPr marL="0" indent="0">
              <a:buNone/>
              <a:defRPr baseline="0">
                <a:latin typeface="Brush Script MT" panose="03060802040406070304" pitchFamily="66" charset="-122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068346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4833" y="4642340"/>
            <a:ext cx="961724" cy="43521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4"/>
          <p:cNvSpPr txBox="1">
            <a:spLocks noGrp="1"/>
          </p:cNvSpPr>
          <p:nvPr>
            <p:ph type="sldNum" idx="12"/>
          </p:nvPr>
        </p:nvSpPr>
        <p:spPr>
          <a:xfrm>
            <a:off x="6853604" y="47145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Google Shape;44;p64"/>
          <p:cNvSpPr txBox="1">
            <a:spLocks noGrp="1"/>
          </p:cNvSpPr>
          <p:nvPr>
            <p:ph type="body" idx="1"/>
          </p:nvPr>
        </p:nvSpPr>
        <p:spPr>
          <a:xfrm>
            <a:off x="329184" y="1300163"/>
            <a:ext cx="7157475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381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1pPr>
            <a:lvl2pPr marL="685800" lvl="1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028700" lvl="2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371600" lvl="3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1714500" lvl="4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057400" lvl="5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6pPr>
            <a:lvl7pPr marL="2400300" lvl="6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7pPr>
            <a:lvl8pPr marL="2743200" lvl="7" indent="-238125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8pPr>
            <a:lvl9pPr marL="3086100" lvl="8" indent="-238125" algn="l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chemeClr val="dk1"/>
              </a:buClr>
              <a:buSzPts val="140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4"/>
          <p:cNvSpPr txBox="1">
            <a:spLocks noGrp="1"/>
          </p:cNvSpPr>
          <p:nvPr>
            <p:ph type="title"/>
          </p:nvPr>
        </p:nvSpPr>
        <p:spPr>
          <a:xfrm>
            <a:off x="332185" y="288038"/>
            <a:ext cx="8479575" cy="4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5150"/>
              </a:buClr>
              <a:buSzPts val="2500"/>
              <a:buFont typeface="Georgia"/>
              <a:buNone/>
              <a:defRPr sz="1875" b="1">
                <a:solidFill>
                  <a:srgbClr val="2051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75"/>
            </a:lvl9pPr>
          </a:lstStyle>
          <a:p>
            <a:endParaRPr/>
          </a:p>
        </p:txBody>
      </p:sp>
      <p:sp>
        <p:nvSpPr>
          <p:cNvPr id="47" name="Google Shape;47;p64"/>
          <p:cNvSpPr txBox="1">
            <a:spLocks noGrp="1"/>
          </p:cNvSpPr>
          <p:nvPr>
            <p:ph type="subTitle" idx="2"/>
          </p:nvPr>
        </p:nvSpPr>
        <p:spPr>
          <a:xfrm>
            <a:off x="332185" y="872128"/>
            <a:ext cx="8479575" cy="2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78"/>
              </a:buClr>
              <a:buSzPts val="2200"/>
              <a:buNone/>
              <a:defRPr sz="1350">
                <a:solidFill>
                  <a:srgbClr val="007D7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425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2E935-CCA5-BF8B-8BAD-120C55A30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19" y="-7371"/>
            <a:ext cx="856047" cy="8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69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05AC4FC-F47B-40B0-9724-F300A6DF6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91" y="4642248"/>
            <a:ext cx="962025" cy="43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27" y="127393"/>
            <a:ext cx="8748347" cy="293260"/>
          </a:xfrm>
          <a:prstGeom prst="rect">
            <a:avLst/>
          </a:prstGeom>
        </p:spPr>
        <p:txBody>
          <a:bodyPr/>
          <a:lstStyle>
            <a:lvl1pPr algn="l">
              <a:defRPr sz="18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02019" y="449057"/>
            <a:ext cx="8748731" cy="245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007E7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93797" y="4810624"/>
            <a:ext cx="3209925" cy="1644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75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C553CF6-5913-40E8-B191-B18B9C59C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53238" y="4714875"/>
            <a:ext cx="2057400" cy="273844"/>
          </a:xfrm>
        </p:spPr>
        <p:txBody>
          <a:bodyPr/>
          <a:lstStyle>
            <a:lvl1pPr>
              <a:defRPr>
                <a:solidFill>
                  <a:srgbClr val="99A8BD"/>
                </a:solidFill>
              </a:defRPr>
            </a:lvl1pPr>
          </a:lstStyle>
          <a:p>
            <a:pPr>
              <a:defRPr/>
            </a:pPr>
            <a:fld id="{FD866181-28F6-48EA-AD27-E7BF67DB74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171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1A60EEF7-7A5C-4A8E-BA3E-4CB23CE079A3}"/>
              </a:ext>
            </a:extLst>
          </p:cNvPr>
          <p:cNvSpPr/>
          <p:nvPr userDrawn="1"/>
        </p:nvSpPr>
        <p:spPr>
          <a:xfrm>
            <a:off x="8586210" y="4596348"/>
            <a:ext cx="282070" cy="2820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3572C-696D-4071-8AC8-57CF6D4B1DF6}"/>
              </a:ext>
            </a:extLst>
          </p:cNvPr>
          <p:cNvSpPr txBox="1"/>
          <p:nvPr userDrawn="1"/>
        </p:nvSpPr>
        <p:spPr>
          <a:xfrm>
            <a:off x="8543971" y="4639279"/>
            <a:ext cx="36654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825" smtClean="0">
                <a:solidFill>
                  <a:schemeClr val="bg2"/>
                </a:solidFill>
                <a:latin typeface="+mj-lt"/>
              </a:rPr>
              <a:pPr/>
              <a:t>‹#›</a:t>
            </a:fld>
            <a:endParaRPr lang="en-US" sz="825" dirty="0">
              <a:solidFill>
                <a:schemeClr val="bg2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C828037-626E-42CB-9B15-8193C6D99C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2427" y="342901"/>
            <a:ext cx="4399146" cy="556022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latin typeface="+mj-lt"/>
              </a:defRPr>
            </a:lvl1pPr>
            <a:lvl2pPr>
              <a:defRPr sz="3000">
                <a:latin typeface="+mj-lt"/>
              </a:defRPr>
            </a:lvl2pPr>
            <a:lvl3pPr>
              <a:defRPr sz="3000">
                <a:latin typeface="+mj-lt"/>
              </a:defRPr>
            </a:lvl3pPr>
            <a:lvl4pPr>
              <a:defRPr sz="3000">
                <a:latin typeface="+mj-lt"/>
              </a:defRPr>
            </a:lvl4pPr>
            <a:lvl5pPr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CREATIVE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4E1123-2425-4A29-9C7F-030D28D4E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2427" y="807029"/>
            <a:ext cx="4399146" cy="240834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latin typeface="+mj-lt"/>
              </a:defRPr>
            </a:lvl1pPr>
            <a:lvl2pPr>
              <a:defRPr sz="3000">
                <a:latin typeface="+mj-lt"/>
              </a:defRPr>
            </a:lvl2pPr>
            <a:lvl3pPr>
              <a:defRPr sz="3000">
                <a:latin typeface="+mj-lt"/>
              </a:defRPr>
            </a:lvl3pPr>
            <a:lvl4pPr>
              <a:defRPr sz="3000">
                <a:latin typeface="+mj-lt"/>
              </a:defRPr>
            </a:lvl4pPr>
            <a:lvl5pPr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7046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174C5091-F006-49B6-BF54-33DAC894952E}"/>
              </a:ext>
            </a:extLst>
          </p:cNvPr>
          <p:cNvSpPr/>
          <p:nvPr userDrawn="1"/>
        </p:nvSpPr>
        <p:spPr>
          <a:xfrm>
            <a:off x="8586210" y="4596348"/>
            <a:ext cx="282070" cy="2820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E4918-7228-4447-A326-794C105D021F}"/>
              </a:ext>
            </a:extLst>
          </p:cNvPr>
          <p:cNvSpPr txBox="1"/>
          <p:nvPr userDrawn="1"/>
        </p:nvSpPr>
        <p:spPr>
          <a:xfrm>
            <a:off x="8543971" y="4639279"/>
            <a:ext cx="36654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825" smtClean="0">
                <a:solidFill>
                  <a:schemeClr val="bg2"/>
                </a:solidFill>
                <a:latin typeface="+mj-lt"/>
              </a:rPr>
              <a:pPr/>
              <a:t>‹#›</a:t>
            </a:fld>
            <a:endParaRPr lang="en-US" sz="825" dirty="0">
              <a:solidFill>
                <a:schemeClr val="bg2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4FEB8C5-AA42-45A1-90D8-A3320243E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2427" y="342901"/>
            <a:ext cx="4399146" cy="556022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latin typeface="+mj-lt"/>
              </a:defRPr>
            </a:lvl1pPr>
            <a:lvl2pPr>
              <a:defRPr sz="3000">
                <a:latin typeface="+mj-lt"/>
              </a:defRPr>
            </a:lvl2pPr>
            <a:lvl3pPr>
              <a:defRPr sz="3000">
                <a:latin typeface="+mj-lt"/>
              </a:defRPr>
            </a:lvl3pPr>
            <a:lvl4pPr>
              <a:defRPr sz="3000">
                <a:latin typeface="+mj-lt"/>
              </a:defRPr>
            </a:lvl4pPr>
            <a:lvl5pPr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CREATIVE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8FD6C87-7DFA-4E51-844D-379106D40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2427" y="807029"/>
            <a:ext cx="4399146" cy="240834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latin typeface="+mj-lt"/>
              </a:defRPr>
            </a:lvl1pPr>
            <a:lvl2pPr>
              <a:defRPr sz="3000">
                <a:latin typeface="+mj-lt"/>
              </a:defRPr>
            </a:lvl2pPr>
            <a:lvl3pPr>
              <a:defRPr sz="3000">
                <a:latin typeface="+mj-lt"/>
              </a:defRPr>
            </a:lvl3pPr>
            <a:lvl4pPr>
              <a:defRPr sz="3000">
                <a:latin typeface="+mj-lt"/>
              </a:defRPr>
            </a:lvl4pPr>
            <a:lvl5pPr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3009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82FB7C32-1F42-49F2-BF5C-439B19AE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689893"/>
            <a:ext cx="8229600" cy="7730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7543" y="1687116"/>
            <a:ext cx="8208912" cy="311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6A7E3FB-ADF9-447F-8CD9-38A49CEE7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689893"/>
            <a:ext cx="8229600" cy="7730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7543" y="1687116"/>
            <a:ext cx="8208912" cy="311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B59A122-524C-4EEC-9C5B-B1E63C3BB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06375"/>
            <a:ext cx="735516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640" y="1200151"/>
            <a:ext cx="3456384" cy="3315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4048" y="1200151"/>
            <a:ext cx="3682752" cy="3315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531558C-D4BB-487B-B8BC-595CB279F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06375"/>
            <a:ext cx="735516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640" y="1200151"/>
            <a:ext cx="3456384" cy="3315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4048" y="1200151"/>
            <a:ext cx="3682752" cy="3315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0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121895-D162-44B7-99CF-1F8D42F9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71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A91705A-33A5-4CE7-A98B-004E085FB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689893"/>
            <a:ext cx="8229600" cy="7730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7543" y="1687116"/>
            <a:ext cx="8208912" cy="311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8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F0881015-A7AF-4126-9BE4-539AC9D27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199" y="1142479"/>
            <a:ext cx="8229600" cy="773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7543" y="2139702"/>
            <a:ext cx="8208912" cy="2880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6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442698-FADA-4FED-8633-F597DA9C8F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76DD8F9-0339-4C3D-B78F-1C2403A6E8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D44C5-1C34-473F-92F6-6ED06D46E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fld id="{FB550668-0A68-4955-A561-4BD2590B2BD4}" type="datetimeFigureOut">
              <a:rPr lang="en-US"/>
              <a:pPr>
                <a:defRPr/>
              </a:pPr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2F642-86A3-4CC3-B2C2-B14DC09F8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BF05-DD10-425E-89A6-64993D4BE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839A3CA-2474-4DBE-83C3-B342E9A6164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64" r:id="rId13"/>
    <p:sldLayoutId id="2147483767" r:id="rId14"/>
    <p:sldLayoutId id="2147483768" r:id="rId15"/>
    <p:sldLayoutId id="2147483769" r:id="rId16"/>
    <p:sldLayoutId id="2147483770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6DFFBA-3899-462F-B5F5-7C3E52D6E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Penguatan</a:t>
            </a:r>
            <a:r>
              <a:rPr lang="en-US" dirty="0"/>
              <a:t> SIMRS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Kemkes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EAFBF-DD4E-4B5C-990D-126303F18E72}"/>
              </a:ext>
            </a:extLst>
          </p:cNvPr>
          <p:cNvSpPr txBox="1"/>
          <p:nvPr/>
        </p:nvSpPr>
        <p:spPr>
          <a:xfrm>
            <a:off x="1741337" y="3193258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nard MT Condensed" panose="02050806060905020404" pitchFamily="18" charset="0"/>
              </a:rPr>
              <a:t>dr.ENIARTI.MSc,SpKJ.MMR</a:t>
            </a:r>
            <a:endParaRPr lang="en-US" dirty="0">
              <a:latin typeface="Bernard MT Condensed" panose="02050806060905020404" pitchFamily="18" charset="0"/>
            </a:endParaRPr>
          </a:p>
          <a:p>
            <a:pPr algn="ctr"/>
            <a:r>
              <a:rPr lang="en-US" dirty="0">
                <a:latin typeface="Bernard MT Condensed" panose="02050806060905020404" pitchFamily="18" charset="0"/>
              </a:rPr>
              <a:t>DIREKTUR UTAMA RSUP </a:t>
            </a:r>
            <a:r>
              <a:rPr lang="en-US" dirty="0" err="1">
                <a:latin typeface="Bernard MT Condensed" panose="02050806060905020404" pitchFamily="18" charset="0"/>
              </a:rPr>
              <a:t>Dr.SARDJITO</a:t>
            </a:r>
            <a:r>
              <a:rPr lang="en-US" dirty="0">
                <a:latin typeface="Bernard MT Condensed" panose="02050806060905020404" pitchFamily="18" charset="0"/>
              </a:rPr>
              <a:t> YOGYAKARTA</a:t>
            </a:r>
          </a:p>
        </p:txBody>
      </p:sp>
    </p:spTree>
    <p:extLst>
      <p:ext uri="{BB962C8B-B14F-4D97-AF65-F5344CB8AC3E}">
        <p14:creationId xmlns:p14="http://schemas.microsoft.com/office/powerpoint/2010/main" val="3454794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00">
            <a:extLst>
              <a:ext uri="{FF2B5EF4-FFF2-40B4-BE49-F238E27FC236}">
                <a16:creationId xmlns:a16="http://schemas.microsoft.com/office/drawing/2014/main" id="{BC0BB63C-3D1F-4BDD-9BFC-673679E59459}"/>
              </a:ext>
            </a:extLst>
          </p:cNvPr>
          <p:cNvSpPr>
            <a:spLocks/>
          </p:cNvSpPr>
          <p:nvPr/>
        </p:nvSpPr>
        <p:spPr bwMode="auto">
          <a:xfrm rot="16200000">
            <a:off x="-1362123" y="1375134"/>
            <a:ext cx="5165006" cy="2495862"/>
          </a:xfrm>
          <a:custGeom>
            <a:avLst/>
            <a:gdLst>
              <a:gd name="T0" fmla="*/ 2196 w 4392"/>
              <a:gd name="T1" fmla="*/ 2104 h 2104"/>
              <a:gd name="T2" fmla="*/ 4392 w 4392"/>
              <a:gd name="T3" fmla="*/ 1089 h 2104"/>
              <a:gd name="T4" fmla="*/ 4392 w 4392"/>
              <a:gd name="T5" fmla="*/ 0 h 2104"/>
              <a:gd name="T6" fmla="*/ 0 w 4392"/>
              <a:gd name="T7" fmla="*/ 0 h 2104"/>
              <a:gd name="T8" fmla="*/ 0 w 4392"/>
              <a:gd name="T9" fmla="*/ 1089 h 2104"/>
              <a:gd name="T10" fmla="*/ 2196 w 4392"/>
              <a:gd name="T11" fmla="*/ 2104 h 2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2" h="2104">
                <a:moveTo>
                  <a:pt x="2196" y="2104"/>
                </a:moveTo>
                <a:cubicBezTo>
                  <a:pt x="3165" y="2104"/>
                  <a:pt x="4002" y="1689"/>
                  <a:pt x="4392" y="1089"/>
                </a:cubicBezTo>
                <a:cubicBezTo>
                  <a:pt x="4392" y="0"/>
                  <a:pt x="4392" y="0"/>
                  <a:pt x="43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9"/>
                  <a:pt x="0" y="1089"/>
                  <a:pt x="0" y="1089"/>
                </a:cubicBezTo>
                <a:cubicBezTo>
                  <a:pt x="390" y="1689"/>
                  <a:pt x="1227" y="2104"/>
                  <a:pt x="2196" y="210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10B532-EE34-46F4-A444-6145B47FBC58}"/>
              </a:ext>
            </a:extLst>
          </p:cNvPr>
          <p:cNvGrpSpPr/>
          <p:nvPr/>
        </p:nvGrpSpPr>
        <p:grpSpPr>
          <a:xfrm>
            <a:off x="1178980" y="809469"/>
            <a:ext cx="2225090" cy="3337635"/>
            <a:chOff x="3698876" y="492126"/>
            <a:chExt cx="3749674" cy="5624512"/>
          </a:xfrm>
          <a:effectLst>
            <a:outerShdw blurRad="190500" dist="50800" dir="5400000" algn="ctr" rotWithShape="0">
              <a:srgbClr val="000000">
                <a:alpha val="16000"/>
              </a:srgbClr>
            </a:outerShdw>
          </a:effectLst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C024A54-BAD2-4D23-951A-0A5887A76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2740026"/>
              <a:ext cx="2074862" cy="1016000"/>
            </a:xfrm>
            <a:custGeom>
              <a:avLst/>
              <a:gdLst>
                <a:gd name="T0" fmla="*/ 235 w 352"/>
                <a:gd name="T1" fmla="*/ 73 h 171"/>
                <a:gd name="T2" fmla="*/ 233 w 352"/>
                <a:gd name="T3" fmla="*/ 70 h 171"/>
                <a:gd name="T4" fmla="*/ 232 w 352"/>
                <a:gd name="T5" fmla="*/ 66 h 171"/>
                <a:gd name="T6" fmla="*/ 231 w 352"/>
                <a:gd name="T7" fmla="*/ 63 h 171"/>
                <a:gd name="T8" fmla="*/ 226 w 352"/>
                <a:gd name="T9" fmla="*/ 0 h 171"/>
                <a:gd name="T10" fmla="*/ 177 w 352"/>
                <a:gd name="T11" fmla="*/ 2 h 171"/>
                <a:gd name="T12" fmla="*/ 128 w 352"/>
                <a:gd name="T13" fmla="*/ 0 h 171"/>
                <a:gd name="T14" fmla="*/ 123 w 352"/>
                <a:gd name="T15" fmla="*/ 63 h 171"/>
                <a:gd name="T16" fmla="*/ 122 w 352"/>
                <a:gd name="T17" fmla="*/ 66 h 171"/>
                <a:gd name="T18" fmla="*/ 121 w 352"/>
                <a:gd name="T19" fmla="*/ 70 h 171"/>
                <a:gd name="T20" fmla="*/ 119 w 352"/>
                <a:gd name="T21" fmla="*/ 73 h 171"/>
                <a:gd name="T22" fmla="*/ 0 w 352"/>
                <a:gd name="T23" fmla="*/ 131 h 171"/>
                <a:gd name="T24" fmla="*/ 352 w 352"/>
                <a:gd name="T25" fmla="*/ 131 h 171"/>
                <a:gd name="T26" fmla="*/ 235 w 352"/>
                <a:gd name="T27" fmla="*/ 7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71">
                  <a:moveTo>
                    <a:pt x="235" y="73"/>
                  </a:moveTo>
                  <a:cubicBezTo>
                    <a:pt x="234" y="72"/>
                    <a:pt x="234" y="71"/>
                    <a:pt x="233" y="70"/>
                  </a:cubicBezTo>
                  <a:cubicBezTo>
                    <a:pt x="233" y="68"/>
                    <a:pt x="232" y="67"/>
                    <a:pt x="232" y="66"/>
                  </a:cubicBezTo>
                  <a:cubicBezTo>
                    <a:pt x="231" y="65"/>
                    <a:pt x="231" y="64"/>
                    <a:pt x="231" y="63"/>
                  </a:cubicBezTo>
                  <a:cubicBezTo>
                    <a:pt x="226" y="45"/>
                    <a:pt x="227" y="11"/>
                    <a:pt x="226" y="0"/>
                  </a:cubicBezTo>
                  <a:cubicBezTo>
                    <a:pt x="226" y="0"/>
                    <a:pt x="201" y="2"/>
                    <a:pt x="177" y="2"/>
                  </a:cubicBezTo>
                  <a:cubicBezTo>
                    <a:pt x="153" y="2"/>
                    <a:pt x="128" y="0"/>
                    <a:pt x="128" y="0"/>
                  </a:cubicBezTo>
                  <a:cubicBezTo>
                    <a:pt x="127" y="11"/>
                    <a:pt x="128" y="45"/>
                    <a:pt x="123" y="63"/>
                  </a:cubicBezTo>
                  <a:cubicBezTo>
                    <a:pt x="123" y="64"/>
                    <a:pt x="123" y="65"/>
                    <a:pt x="122" y="66"/>
                  </a:cubicBezTo>
                  <a:cubicBezTo>
                    <a:pt x="122" y="67"/>
                    <a:pt x="121" y="68"/>
                    <a:pt x="121" y="70"/>
                  </a:cubicBezTo>
                  <a:cubicBezTo>
                    <a:pt x="120" y="71"/>
                    <a:pt x="120" y="72"/>
                    <a:pt x="119" y="73"/>
                  </a:cubicBezTo>
                  <a:cubicBezTo>
                    <a:pt x="110" y="82"/>
                    <a:pt x="13" y="107"/>
                    <a:pt x="0" y="131"/>
                  </a:cubicBezTo>
                  <a:cubicBezTo>
                    <a:pt x="11" y="170"/>
                    <a:pt x="341" y="171"/>
                    <a:pt x="352" y="131"/>
                  </a:cubicBezTo>
                  <a:cubicBezTo>
                    <a:pt x="339" y="107"/>
                    <a:pt x="244" y="82"/>
                    <a:pt x="235" y="73"/>
                  </a:cubicBezTo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3678A5B-2A07-47CF-84B3-22BC57A3C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2746376"/>
              <a:ext cx="1338262" cy="825500"/>
            </a:xfrm>
            <a:custGeom>
              <a:avLst/>
              <a:gdLst>
                <a:gd name="T0" fmla="*/ 227 w 227"/>
                <a:gd name="T1" fmla="*/ 129 h 139"/>
                <a:gd name="T2" fmla="*/ 110 w 227"/>
                <a:gd name="T3" fmla="*/ 71 h 139"/>
                <a:gd name="T4" fmla="*/ 108 w 227"/>
                <a:gd name="T5" fmla="*/ 68 h 139"/>
                <a:gd name="T6" fmla="*/ 107 w 227"/>
                <a:gd name="T7" fmla="*/ 65 h 139"/>
                <a:gd name="T8" fmla="*/ 105 w 227"/>
                <a:gd name="T9" fmla="*/ 62 h 139"/>
                <a:gd name="T10" fmla="*/ 101 w 227"/>
                <a:gd name="T11" fmla="*/ 0 h 139"/>
                <a:gd name="T12" fmla="*/ 52 w 227"/>
                <a:gd name="T13" fmla="*/ 2 h 139"/>
                <a:gd name="T14" fmla="*/ 4 w 227"/>
                <a:gd name="T15" fmla="*/ 0 h 139"/>
                <a:gd name="T16" fmla="*/ 0 w 227"/>
                <a:gd name="T17" fmla="*/ 55 h 139"/>
                <a:gd name="T18" fmla="*/ 215 w 227"/>
                <a:gd name="T19" fmla="*/ 139 h 139"/>
                <a:gd name="T20" fmla="*/ 227 w 227"/>
                <a:gd name="T21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139">
                  <a:moveTo>
                    <a:pt x="227" y="129"/>
                  </a:moveTo>
                  <a:cubicBezTo>
                    <a:pt x="215" y="105"/>
                    <a:pt x="118" y="81"/>
                    <a:pt x="110" y="71"/>
                  </a:cubicBezTo>
                  <a:cubicBezTo>
                    <a:pt x="109" y="71"/>
                    <a:pt x="108" y="70"/>
                    <a:pt x="108" y="68"/>
                  </a:cubicBezTo>
                  <a:cubicBezTo>
                    <a:pt x="107" y="67"/>
                    <a:pt x="107" y="66"/>
                    <a:pt x="107" y="65"/>
                  </a:cubicBezTo>
                  <a:cubicBezTo>
                    <a:pt x="106" y="64"/>
                    <a:pt x="106" y="63"/>
                    <a:pt x="105" y="62"/>
                  </a:cubicBezTo>
                  <a:cubicBezTo>
                    <a:pt x="100" y="44"/>
                    <a:pt x="101" y="10"/>
                    <a:pt x="101" y="0"/>
                  </a:cubicBezTo>
                  <a:cubicBezTo>
                    <a:pt x="101" y="0"/>
                    <a:pt x="77" y="1"/>
                    <a:pt x="52" y="2"/>
                  </a:cubicBezTo>
                  <a:cubicBezTo>
                    <a:pt x="28" y="1"/>
                    <a:pt x="4" y="0"/>
                    <a:pt x="4" y="0"/>
                  </a:cubicBezTo>
                  <a:cubicBezTo>
                    <a:pt x="3" y="10"/>
                    <a:pt x="3" y="36"/>
                    <a:pt x="0" y="55"/>
                  </a:cubicBezTo>
                  <a:cubicBezTo>
                    <a:pt x="4" y="56"/>
                    <a:pt x="142" y="116"/>
                    <a:pt x="215" y="139"/>
                  </a:cubicBezTo>
                  <a:cubicBezTo>
                    <a:pt x="222" y="136"/>
                    <a:pt x="226" y="133"/>
                    <a:pt x="227" y="129"/>
                  </a:cubicBezTo>
                </a:path>
              </a:pathLst>
            </a:custGeom>
            <a:solidFill>
              <a:srgbClr val="F9B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DC322BF-14A2-44A8-8401-75A2AC41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1109663"/>
              <a:ext cx="1581150" cy="1957388"/>
            </a:xfrm>
            <a:custGeom>
              <a:avLst/>
              <a:gdLst>
                <a:gd name="T0" fmla="*/ 0 w 268"/>
                <a:gd name="T1" fmla="*/ 178 h 330"/>
                <a:gd name="T2" fmla="*/ 131 w 268"/>
                <a:gd name="T3" fmla="*/ 0 h 330"/>
                <a:gd name="T4" fmla="*/ 263 w 268"/>
                <a:gd name="T5" fmla="*/ 184 h 330"/>
                <a:gd name="T6" fmla="*/ 131 w 268"/>
                <a:gd name="T7" fmla="*/ 330 h 330"/>
                <a:gd name="T8" fmla="*/ 0 w 268"/>
                <a:gd name="T9" fmla="*/ 17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330">
                  <a:moveTo>
                    <a:pt x="0" y="178"/>
                  </a:moveTo>
                  <a:cubicBezTo>
                    <a:pt x="0" y="66"/>
                    <a:pt x="53" y="0"/>
                    <a:pt x="131" y="0"/>
                  </a:cubicBezTo>
                  <a:cubicBezTo>
                    <a:pt x="209" y="0"/>
                    <a:pt x="268" y="75"/>
                    <a:pt x="263" y="184"/>
                  </a:cubicBezTo>
                  <a:cubicBezTo>
                    <a:pt x="259" y="276"/>
                    <a:pt x="209" y="330"/>
                    <a:pt x="131" y="330"/>
                  </a:cubicBezTo>
                  <a:cubicBezTo>
                    <a:pt x="53" y="330"/>
                    <a:pt x="0" y="264"/>
                    <a:pt x="0" y="178"/>
                  </a:cubicBezTo>
                  <a:close/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06B5999-DF79-4867-9ADB-B4EA0DF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1250951"/>
              <a:ext cx="1333500" cy="1816100"/>
            </a:xfrm>
            <a:custGeom>
              <a:avLst/>
              <a:gdLst>
                <a:gd name="T0" fmla="*/ 157 w 226"/>
                <a:gd name="T1" fmla="*/ 0 h 306"/>
                <a:gd name="T2" fmla="*/ 215 w 226"/>
                <a:gd name="T3" fmla="*/ 154 h 306"/>
                <a:gd name="T4" fmla="*/ 77 w 226"/>
                <a:gd name="T5" fmla="*/ 301 h 306"/>
                <a:gd name="T6" fmla="*/ 0 w 226"/>
                <a:gd name="T7" fmla="*/ 275 h 306"/>
                <a:gd name="T8" fmla="*/ 84 w 226"/>
                <a:gd name="T9" fmla="*/ 306 h 306"/>
                <a:gd name="T10" fmla="*/ 222 w 226"/>
                <a:gd name="T11" fmla="*/ 160 h 306"/>
                <a:gd name="T12" fmla="*/ 157 w 226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306">
                  <a:moveTo>
                    <a:pt x="157" y="0"/>
                  </a:moveTo>
                  <a:cubicBezTo>
                    <a:pt x="195" y="31"/>
                    <a:pt x="219" y="86"/>
                    <a:pt x="215" y="154"/>
                  </a:cubicBezTo>
                  <a:cubicBezTo>
                    <a:pt x="211" y="247"/>
                    <a:pt x="159" y="301"/>
                    <a:pt x="77" y="301"/>
                  </a:cubicBezTo>
                  <a:cubicBezTo>
                    <a:pt x="48" y="301"/>
                    <a:pt x="22" y="290"/>
                    <a:pt x="0" y="275"/>
                  </a:cubicBezTo>
                  <a:cubicBezTo>
                    <a:pt x="23" y="293"/>
                    <a:pt x="51" y="306"/>
                    <a:pt x="84" y="306"/>
                  </a:cubicBezTo>
                  <a:cubicBezTo>
                    <a:pt x="165" y="306"/>
                    <a:pt x="218" y="252"/>
                    <a:pt x="222" y="160"/>
                  </a:cubicBezTo>
                  <a:cubicBezTo>
                    <a:pt x="226" y="87"/>
                    <a:pt x="199" y="30"/>
                    <a:pt x="157" y="0"/>
                  </a:cubicBezTo>
                  <a:close/>
                </a:path>
              </a:pathLst>
            </a:custGeom>
            <a:solidFill>
              <a:srgbClr val="F9B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E04B042-BE2C-4621-910F-9B3702683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533401"/>
              <a:ext cx="2005012" cy="1727200"/>
            </a:xfrm>
            <a:custGeom>
              <a:avLst/>
              <a:gdLst>
                <a:gd name="T0" fmla="*/ 77 w 340"/>
                <a:gd name="T1" fmla="*/ 150 h 291"/>
                <a:gd name="T2" fmla="*/ 228 w 340"/>
                <a:gd name="T3" fmla="*/ 162 h 291"/>
                <a:gd name="T4" fmla="*/ 295 w 340"/>
                <a:gd name="T5" fmla="*/ 223 h 291"/>
                <a:gd name="T6" fmla="*/ 306 w 340"/>
                <a:gd name="T7" fmla="*/ 291 h 291"/>
                <a:gd name="T8" fmla="*/ 328 w 340"/>
                <a:gd name="T9" fmla="*/ 266 h 291"/>
                <a:gd name="T10" fmla="*/ 291 w 340"/>
                <a:gd name="T11" fmla="*/ 99 h 291"/>
                <a:gd name="T12" fmla="*/ 90 w 340"/>
                <a:gd name="T13" fmla="*/ 83 h 291"/>
                <a:gd name="T14" fmla="*/ 17 w 340"/>
                <a:gd name="T15" fmla="*/ 266 h 291"/>
                <a:gd name="T16" fmla="*/ 43 w 340"/>
                <a:gd name="T17" fmla="*/ 281 h 291"/>
                <a:gd name="T18" fmla="*/ 42 w 340"/>
                <a:gd name="T19" fmla="*/ 213 h 291"/>
                <a:gd name="T20" fmla="*/ 77 w 340"/>
                <a:gd name="T21" fmla="*/ 15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291">
                  <a:moveTo>
                    <a:pt x="77" y="150"/>
                  </a:moveTo>
                  <a:cubicBezTo>
                    <a:pt x="77" y="150"/>
                    <a:pt x="166" y="202"/>
                    <a:pt x="228" y="162"/>
                  </a:cubicBezTo>
                  <a:cubicBezTo>
                    <a:pt x="254" y="146"/>
                    <a:pt x="292" y="205"/>
                    <a:pt x="295" y="223"/>
                  </a:cubicBezTo>
                  <a:cubicBezTo>
                    <a:pt x="298" y="241"/>
                    <a:pt x="306" y="291"/>
                    <a:pt x="306" y="291"/>
                  </a:cubicBezTo>
                  <a:cubicBezTo>
                    <a:pt x="328" y="266"/>
                    <a:pt x="328" y="266"/>
                    <a:pt x="328" y="266"/>
                  </a:cubicBezTo>
                  <a:cubicBezTo>
                    <a:pt x="328" y="266"/>
                    <a:pt x="340" y="131"/>
                    <a:pt x="291" y="99"/>
                  </a:cubicBezTo>
                  <a:cubicBezTo>
                    <a:pt x="242" y="66"/>
                    <a:pt x="162" y="0"/>
                    <a:pt x="90" y="83"/>
                  </a:cubicBezTo>
                  <a:cubicBezTo>
                    <a:pt x="47" y="99"/>
                    <a:pt x="0" y="129"/>
                    <a:pt x="17" y="266"/>
                  </a:cubicBezTo>
                  <a:cubicBezTo>
                    <a:pt x="27" y="274"/>
                    <a:pt x="43" y="281"/>
                    <a:pt x="43" y="281"/>
                  </a:cubicBezTo>
                  <a:cubicBezTo>
                    <a:pt x="43" y="281"/>
                    <a:pt x="42" y="235"/>
                    <a:pt x="42" y="213"/>
                  </a:cubicBezTo>
                  <a:cubicBezTo>
                    <a:pt x="54" y="201"/>
                    <a:pt x="73" y="180"/>
                    <a:pt x="77" y="150"/>
                  </a:cubicBezTo>
                  <a:close/>
                </a:path>
              </a:pathLst>
            </a:custGeom>
            <a:solidFill>
              <a:srgbClr val="F9B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030850A-3C8A-476E-B22F-3BA895E8D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492126"/>
              <a:ext cx="2005012" cy="1720850"/>
            </a:xfrm>
            <a:custGeom>
              <a:avLst/>
              <a:gdLst>
                <a:gd name="T0" fmla="*/ 81 w 340"/>
                <a:gd name="T1" fmla="*/ 162 h 290"/>
                <a:gd name="T2" fmla="*/ 228 w 340"/>
                <a:gd name="T3" fmla="*/ 162 h 290"/>
                <a:gd name="T4" fmla="*/ 295 w 340"/>
                <a:gd name="T5" fmla="*/ 223 h 290"/>
                <a:gd name="T6" fmla="*/ 306 w 340"/>
                <a:gd name="T7" fmla="*/ 290 h 290"/>
                <a:gd name="T8" fmla="*/ 328 w 340"/>
                <a:gd name="T9" fmla="*/ 266 h 290"/>
                <a:gd name="T10" fmla="*/ 291 w 340"/>
                <a:gd name="T11" fmla="*/ 98 h 290"/>
                <a:gd name="T12" fmla="*/ 90 w 340"/>
                <a:gd name="T13" fmla="*/ 83 h 290"/>
                <a:gd name="T14" fmla="*/ 17 w 340"/>
                <a:gd name="T15" fmla="*/ 266 h 290"/>
                <a:gd name="T16" fmla="*/ 43 w 340"/>
                <a:gd name="T17" fmla="*/ 281 h 290"/>
                <a:gd name="T18" fmla="*/ 48 w 340"/>
                <a:gd name="T19" fmla="*/ 216 h 290"/>
                <a:gd name="T20" fmla="*/ 81 w 340"/>
                <a:gd name="T21" fmla="*/ 16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290">
                  <a:moveTo>
                    <a:pt x="81" y="162"/>
                  </a:moveTo>
                  <a:cubicBezTo>
                    <a:pt x="81" y="162"/>
                    <a:pt x="166" y="201"/>
                    <a:pt x="228" y="162"/>
                  </a:cubicBezTo>
                  <a:cubicBezTo>
                    <a:pt x="254" y="146"/>
                    <a:pt x="292" y="204"/>
                    <a:pt x="295" y="223"/>
                  </a:cubicBezTo>
                  <a:cubicBezTo>
                    <a:pt x="298" y="241"/>
                    <a:pt x="306" y="290"/>
                    <a:pt x="306" y="290"/>
                  </a:cubicBezTo>
                  <a:cubicBezTo>
                    <a:pt x="328" y="266"/>
                    <a:pt x="328" y="266"/>
                    <a:pt x="328" y="266"/>
                  </a:cubicBezTo>
                  <a:cubicBezTo>
                    <a:pt x="328" y="266"/>
                    <a:pt x="340" y="130"/>
                    <a:pt x="291" y="98"/>
                  </a:cubicBezTo>
                  <a:cubicBezTo>
                    <a:pt x="242" y="66"/>
                    <a:pt x="162" y="0"/>
                    <a:pt x="90" y="83"/>
                  </a:cubicBezTo>
                  <a:cubicBezTo>
                    <a:pt x="47" y="98"/>
                    <a:pt x="0" y="129"/>
                    <a:pt x="17" y="266"/>
                  </a:cubicBezTo>
                  <a:cubicBezTo>
                    <a:pt x="27" y="273"/>
                    <a:pt x="43" y="281"/>
                    <a:pt x="43" y="281"/>
                  </a:cubicBezTo>
                  <a:cubicBezTo>
                    <a:pt x="43" y="281"/>
                    <a:pt x="48" y="238"/>
                    <a:pt x="48" y="216"/>
                  </a:cubicBezTo>
                  <a:cubicBezTo>
                    <a:pt x="60" y="204"/>
                    <a:pt x="77" y="192"/>
                    <a:pt x="81" y="162"/>
                  </a:cubicBezTo>
                  <a:close/>
                </a:path>
              </a:pathLst>
            </a:custGeom>
            <a:solidFill>
              <a:srgbClr val="7A3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5F55694-45C9-49C6-A30D-DBF6C48F9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5" y="1970088"/>
              <a:ext cx="423862" cy="527050"/>
            </a:xfrm>
            <a:custGeom>
              <a:avLst/>
              <a:gdLst>
                <a:gd name="T0" fmla="*/ 59 w 72"/>
                <a:gd name="T1" fmla="*/ 10 h 89"/>
                <a:gd name="T2" fmla="*/ 27 w 72"/>
                <a:gd name="T3" fmla="*/ 2 h 89"/>
                <a:gd name="T4" fmla="*/ 66 w 72"/>
                <a:gd name="T5" fmla="*/ 81 h 89"/>
                <a:gd name="T6" fmla="*/ 59 w 72"/>
                <a:gd name="T7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89">
                  <a:moveTo>
                    <a:pt x="59" y="10"/>
                  </a:moveTo>
                  <a:cubicBezTo>
                    <a:pt x="59" y="10"/>
                    <a:pt x="45" y="0"/>
                    <a:pt x="27" y="2"/>
                  </a:cubicBezTo>
                  <a:cubicBezTo>
                    <a:pt x="0" y="6"/>
                    <a:pt x="21" y="89"/>
                    <a:pt x="66" y="81"/>
                  </a:cubicBezTo>
                  <a:cubicBezTo>
                    <a:pt x="66" y="81"/>
                    <a:pt x="72" y="42"/>
                    <a:pt x="59" y="10"/>
                  </a:cubicBezTo>
                  <a:close/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4DEDBA7-5418-46CA-AD0F-EBB12120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13" y="2039938"/>
              <a:ext cx="200025" cy="361950"/>
            </a:xfrm>
            <a:custGeom>
              <a:avLst/>
              <a:gdLst>
                <a:gd name="T0" fmla="*/ 34 w 34"/>
                <a:gd name="T1" fmla="*/ 54 h 61"/>
                <a:gd name="T2" fmla="*/ 25 w 34"/>
                <a:gd name="T3" fmla="*/ 14 h 61"/>
                <a:gd name="T4" fmla="*/ 1 w 34"/>
                <a:gd name="T5" fmla="*/ 21 h 61"/>
                <a:gd name="T6" fmla="*/ 34 w 34"/>
                <a:gd name="T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1">
                  <a:moveTo>
                    <a:pt x="34" y="54"/>
                  </a:moveTo>
                  <a:cubicBezTo>
                    <a:pt x="34" y="54"/>
                    <a:pt x="33" y="23"/>
                    <a:pt x="25" y="14"/>
                  </a:cubicBezTo>
                  <a:cubicBezTo>
                    <a:pt x="18" y="6"/>
                    <a:pt x="0" y="0"/>
                    <a:pt x="1" y="21"/>
                  </a:cubicBezTo>
                  <a:cubicBezTo>
                    <a:pt x="2" y="36"/>
                    <a:pt x="23" y="61"/>
                    <a:pt x="34" y="54"/>
                  </a:cubicBezTo>
                  <a:close/>
                </a:path>
              </a:pathLst>
            </a:custGeom>
            <a:solidFill>
              <a:srgbClr val="F9B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D4D4426-EAE0-4CDD-AE65-B2D935E6F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963738"/>
              <a:ext cx="441325" cy="509588"/>
            </a:xfrm>
            <a:custGeom>
              <a:avLst/>
              <a:gdLst>
                <a:gd name="T0" fmla="*/ 12 w 75"/>
                <a:gd name="T1" fmla="*/ 14 h 86"/>
                <a:gd name="T2" fmla="*/ 47 w 75"/>
                <a:gd name="T3" fmla="*/ 2 h 86"/>
                <a:gd name="T4" fmla="*/ 5 w 75"/>
                <a:gd name="T5" fmla="*/ 79 h 86"/>
                <a:gd name="T6" fmla="*/ 12 w 75"/>
                <a:gd name="T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86">
                  <a:moveTo>
                    <a:pt x="12" y="14"/>
                  </a:moveTo>
                  <a:cubicBezTo>
                    <a:pt x="12" y="14"/>
                    <a:pt x="29" y="0"/>
                    <a:pt x="47" y="2"/>
                  </a:cubicBezTo>
                  <a:cubicBezTo>
                    <a:pt x="75" y="6"/>
                    <a:pt x="50" y="86"/>
                    <a:pt x="5" y="79"/>
                  </a:cubicBezTo>
                  <a:cubicBezTo>
                    <a:pt x="5" y="79"/>
                    <a:pt x="0" y="46"/>
                    <a:pt x="12" y="14"/>
                  </a:cubicBezTo>
                  <a:close/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0C19F69-E3B2-4279-8E82-771725BC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035176"/>
              <a:ext cx="182562" cy="366713"/>
            </a:xfrm>
            <a:custGeom>
              <a:avLst/>
              <a:gdLst>
                <a:gd name="T0" fmla="*/ 0 w 31"/>
                <a:gd name="T1" fmla="*/ 54 h 62"/>
                <a:gd name="T2" fmla="*/ 7 w 31"/>
                <a:gd name="T3" fmla="*/ 15 h 62"/>
                <a:gd name="T4" fmla="*/ 30 w 31"/>
                <a:gd name="T5" fmla="*/ 21 h 62"/>
                <a:gd name="T6" fmla="*/ 0 w 31"/>
                <a:gd name="T7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2">
                  <a:moveTo>
                    <a:pt x="0" y="54"/>
                  </a:moveTo>
                  <a:cubicBezTo>
                    <a:pt x="0" y="54"/>
                    <a:pt x="0" y="24"/>
                    <a:pt x="7" y="15"/>
                  </a:cubicBezTo>
                  <a:cubicBezTo>
                    <a:pt x="14" y="6"/>
                    <a:pt x="31" y="0"/>
                    <a:pt x="30" y="21"/>
                  </a:cubicBezTo>
                  <a:cubicBezTo>
                    <a:pt x="29" y="36"/>
                    <a:pt x="9" y="62"/>
                    <a:pt x="0" y="54"/>
                  </a:cubicBezTo>
                  <a:close/>
                </a:path>
              </a:pathLst>
            </a:custGeom>
            <a:solidFill>
              <a:srgbClr val="F9B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AB5D0DE-05BE-41CE-A439-D4D506969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426" y="3097213"/>
              <a:ext cx="3595687" cy="2693988"/>
            </a:xfrm>
            <a:custGeom>
              <a:avLst/>
              <a:gdLst>
                <a:gd name="T0" fmla="*/ 593 w 610"/>
                <a:gd name="T1" fmla="*/ 265 h 454"/>
                <a:gd name="T2" fmla="*/ 475 w 610"/>
                <a:gd name="T3" fmla="*/ 54 h 454"/>
                <a:gd name="T4" fmla="*/ 382 w 610"/>
                <a:gd name="T5" fmla="*/ 22 h 454"/>
                <a:gd name="T6" fmla="*/ 382 w 610"/>
                <a:gd name="T7" fmla="*/ 22 h 454"/>
                <a:gd name="T8" fmla="*/ 368 w 610"/>
                <a:gd name="T9" fmla="*/ 17 h 454"/>
                <a:gd name="T10" fmla="*/ 357 w 610"/>
                <a:gd name="T11" fmla="*/ 3 h 454"/>
                <a:gd name="T12" fmla="*/ 341 w 610"/>
                <a:gd name="T13" fmla="*/ 43 h 454"/>
                <a:gd name="T14" fmla="*/ 300 w 610"/>
                <a:gd name="T15" fmla="*/ 84 h 454"/>
                <a:gd name="T16" fmla="*/ 297 w 610"/>
                <a:gd name="T17" fmla="*/ 105 h 454"/>
                <a:gd name="T18" fmla="*/ 291 w 610"/>
                <a:gd name="T19" fmla="*/ 76 h 454"/>
                <a:gd name="T20" fmla="*/ 277 w 610"/>
                <a:gd name="T21" fmla="*/ 55 h 454"/>
                <a:gd name="T22" fmla="*/ 245 w 610"/>
                <a:gd name="T23" fmla="*/ 17 h 454"/>
                <a:gd name="T24" fmla="*/ 245 w 610"/>
                <a:gd name="T25" fmla="*/ 4 h 454"/>
                <a:gd name="T26" fmla="*/ 249 w 610"/>
                <a:gd name="T27" fmla="*/ 0 h 454"/>
                <a:gd name="T28" fmla="*/ 236 w 610"/>
                <a:gd name="T29" fmla="*/ 14 h 454"/>
                <a:gd name="T30" fmla="*/ 219 w 610"/>
                <a:gd name="T31" fmla="*/ 21 h 454"/>
                <a:gd name="T32" fmla="*/ 219 w 610"/>
                <a:gd name="T33" fmla="*/ 21 h 454"/>
                <a:gd name="T34" fmla="*/ 126 w 610"/>
                <a:gd name="T35" fmla="*/ 56 h 454"/>
                <a:gd name="T36" fmla="*/ 126 w 610"/>
                <a:gd name="T37" fmla="*/ 57 h 454"/>
                <a:gd name="T38" fmla="*/ 0 w 610"/>
                <a:gd name="T39" fmla="*/ 361 h 454"/>
                <a:gd name="T40" fmla="*/ 85 w 610"/>
                <a:gd name="T41" fmla="*/ 420 h 454"/>
                <a:gd name="T42" fmla="*/ 143 w 610"/>
                <a:gd name="T43" fmla="*/ 209 h 454"/>
                <a:gd name="T44" fmla="*/ 126 w 610"/>
                <a:gd name="T45" fmla="*/ 425 h 454"/>
                <a:gd name="T46" fmla="*/ 302 w 610"/>
                <a:gd name="T47" fmla="*/ 429 h 454"/>
                <a:gd name="T48" fmla="*/ 302 w 610"/>
                <a:gd name="T49" fmla="*/ 429 h 454"/>
                <a:gd name="T50" fmla="*/ 405 w 610"/>
                <a:gd name="T51" fmla="*/ 427 h 454"/>
                <a:gd name="T52" fmla="*/ 405 w 610"/>
                <a:gd name="T53" fmla="*/ 429 h 454"/>
                <a:gd name="T54" fmla="*/ 604 w 610"/>
                <a:gd name="T55" fmla="*/ 390 h 454"/>
                <a:gd name="T56" fmla="*/ 593 w 610"/>
                <a:gd name="T57" fmla="*/ 265 h 454"/>
                <a:gd name="T58" fmla="*/ 511 w 610"/>
                <a:gd name="T59" fmla="*/ 335 h 454"/>
                <a:gd name="T60" fmla="*/ 477 w 610"/>
                <a:gd name="T61" fmla="*/ 346 h 454"/>
                <a:gd name="T62" fmla="*/ 477 w 610"/>
                <a:gd name="T63" fmla="*/ 256 h 454"/>
                <a:gd name="T64" fmla="*/ 477 w 610"/>
                <a:gd name="T65" fmla="*/ 252 h 454"/>
                <a:gd name="T66" fmla="*/ 485 w 610"/>
                <a:gd name="T67" fmla="*/ 267 h 454"/>
                <a:gd name="T68" fmla="*/ 515 w 610"/>
                <a:gd name="T69" fmla="*/ 323 h 454"/>
                <a:gd name="T70" fmla="*/ 511 w 610"/>
                <a:gd name="T71" fmla="*/ 3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10" h="454">
                  <a:moveTo>
                    <a:pt x="593" y="265"/>
                  </a:moveTo>
                  <a:cubicBezTo>
                    <a:pt x="546" y="97"/>
                    <a:pt x="475" y="54"/>
                    <a:pt x="475" y="54"/>
                  </a:cubicBezTo>
                  <a:cubicBezTo>
                    <a:pt x="382" y="22"/>
                    <a:pt x="382" y="22"/>
                    <a:pt x="382" y="22"/>
                  </a:cubicBezTo>
                  <a:cubicBezTo>
                    <a:pt x="382" y="22"/>
                    <a:pt x="382" y="22"/>
                    <a:pt x="382" y="22"/>
                  </a:cubicBezTo>
                  <a:cubicBezTo>
                    <a:pt x="373" y="19"/>
                    <a:pt x="368" y="17"/>
                    <a:pt x="368" y="17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70" y="23"/>
                    <a:pt x="341" y="43"/>
                  </a:cubicBezTo>
                  <a:cubicBezTo>
                    <a:pt x="311" y="63"/>
                    <a:pt x="302" y="69"/>
                    <a:pt x="300" y="84"/>
                  </a:cubicBezTo>
                  <a:cubicBezTo>
                    <a:pt x="297" y="99"/>
                    <a:pt x="297" y="105"/>
                    <a:pt x="297" y="105"/>
                  </a:cubicBezTo>
                  <a:cubicBezTo>
                    <a:pt x="291" y="76"/>
                    <a:pt x="291" y="76"/>
                    <a:pt x="291" y="76"/>
                  </a:cubicBezTo>
                  <a:cubicBezTo>
                    <a:pt x="291" y="76"/>
                    <a:pt x="286" y="61"/>
                    <a:pt x="277" y="55"/>
                  </a:cubicBezTo>
                  <a:cubicBezTo>
                    <a:pt x="267" y="49"/>
                    <a:pt x="247" y="28"/>
                    <a:pt x="245" y="17"/>
                  </a:cubicBezTo>
                  <a:cubicBezTo>
                    <a:pt x="242" y="6"/>
                    <a:pt x="245" y="4"/>
                    <a:pt x="245" y="4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0"/>
                    <a:pt x="236" y="14"/>
                    <a:pt x="236" y="14"/>
                  </a:cubicBezTo>
                  <a:cubicBezTo>
                    <a:pt x="236" y="14"/>
                    <a:pt x="229" y="17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0" y="62"/>
                    <a:pt x="26" y="124"/>
                    <a:pt x="0" y="361"/>
                  </a:cubicBezTo>
                  <a:cubicBezTo>
                    <a:pt x="14" y="409"/>
                    <a:pt x="85" y="420"/>
                    <a:pt x="85" y="420"/>
                  </a:cubicBezTo>
                  <a:cubicBezTo>
                    <a:pt x="95" y="418"/>
                    <a:pt x="126" y="297"/>
                    <a:pt x="143" y="209"/>
                  </a:cubicBezTo>
                  <a:cubicBezTo>
                    <a:pt x="126" y="425"/>
                    <a:pt x="126" y="425"/>
                    <a:pt x="126" y="425"/>
                  </a:cubicBezTo>
                  <a:cubicBezTo>
                    <a:pt x="302" y="429"/>
                    <a:pt x="302" y="429"/>
                    <a:pt x="302" y="429"/>
                  </a:cubicBezTo>
                  <a:cubicBezTo>
                    <a:pt x="302" y="429"/>
                    <a:pt x="302" y="429"/>
                    <a:pt x="302" y="429"/>
                  </a:cubicBezTo>
                  <a:cubicBezTo>
                    <a:pt x="405" y="427"/>
                    <a:pt x="405" y="427"/>
                    <a:pt x="405" y="427"/>
                  </a:cubicBezTo>
                  <a:cubicBezTo>
                    <a:pt x="405" y="428"/>
                    <a:pt x="405" y="429"/>
                    <a:pt x="405" y="429"/>
                  </a:cubicBezTo>
                  <a:cubicBezTo>
                    <a:pt x="405" y="429"/>
                    <a:pt x="553" y="454"/>
                    <a:pt x="604" y="390"/>
                  </a:cubicBezTo>
                  <a:cubicBezTo>
                    <a:pt x="610" y="382"/>
                    <a:pt x="609" y="325"/>
                    <a:pt x="593" y="265"/>
                  </a:cubicBezTo>
                  <a:close/>
                  <a:moveTo>
                    <a:pt x="511" y="335"/>
                  </a:moveTo>
                  <a:cubicBezTo>
                    <a:pt x="511" y="335"/>
                    <a:pt x="497" y="339"/>
                    <a:pt x="477" y="346"/>
                  </a:cubicBezTo>
                  <a:cubicBezTo>
                    <a:pt x="477" y="256"/>
                    <a:pt x="477" y="256"/>
                    <a:pt x="477" y="256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85" y="267"/>
                    <a:pt x="485" y="267"/>
                    <a:pt x="485" y="267"/>
                  </a:cubicBezTo>
                  <a:cubicBezTo>
                    <a:pt x="515" y="323"/>
                    <a:pt x="515" y="323"/>
                    <a:pt x="515" y="323"/>
                  </a:cubicBezTo>
                  <a:lnTo>
                    <a:pt x="511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6C435BF-71C3-4F83-A64A-17286E4D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050" y="3097213"/>
              <a:ext cx="22225" cy="23813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4 h 4"/>
                <a:gd name="T4" fmla="*/ 4 w 4"/>
                <a:gd name="T5" fmla="*/ 0 h 4"/>
                <a:gd name="T6" fmla="*/ 0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2"/>
                    <a:pt x="4" y="0"/>
                    <a:pt x="4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EE0DCB0-E7F9-4185-AE36-8DABF94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3108326"/>
              <a:ext cx="401637" cy="522288"/>
            </a:xfrm>
            <a:custGeom>
              <a:avLst/>
              <a:gdLst>
                <a:gd name="T0" fmla="*/ 37 w 68"/>
                <a:gd name="T1" fmla="*/ 0 h 88"/>
                <a:gd name="T2" fmla="*/ 68 w 68"/>
                <a:gd name="T3" fmla="*/ 20 h 88"/>
                <a:gd name="T4" fmla="*/ 40 w 68"/>
                <a:gd name="T5" fmla="*/ 88 h 88"/>
                <a:gd name="T6" fmla="*/ 0 w 68"/>
                <a:gd name="T7" fmla="*/ 56 h 88"/>
                <a:gd name="T8" fmla="*/ 40 w 68"/>
                <a:gd name="T9" fmla="*/ 15 h 88"/>
                <a:gd name="T10" fmla="*/ 37 w 68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8">
                  <a:moveTo>
                    <a:pt x="37" y="0"/>
                  </a:moveTo>
                  <a:cubicBezTo>
                    <a:pt x="37" y="0"/>
                    <a:pt x="62" y="18"/>
                    <a:pt x="68" y="20"/>
                  </a:cubicBezTo>
                  <a:cubicBezTo>
                    <a:pt x="65" y="37"/>
                    <a:pt x="52" y="72"/>
                    <a:pt x="40" y="88"/>
                  </a:cubicBezTo>
                  <a:cubicBezTo>
                    <a:pt x="32" y="74"/>
                    <a:pt x="5" y="49"/>
                    <a:pt x="0" y="56"/>
                  </a:cubicBezTo>
                  <a:cubicBezTo>
                    <a:pt x="1" y="55"/>
                    <a:pt x="39" y="29"/>
                    <a:pt x="40" y="15"/>
                  </a:cubicBezTo>
                  <a:cubicBezTo>
                    <a:pt x="41" y="1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655AC3A-3E68-4D78-BAF3-4C4F2E77A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3452813"/>
              <a:ext cx="625475" cy="1779588"/>
            </a:xfrm>
            <a:custGeom>
              <a:avLst/>
              <a:gdLst>
                <a:gd name="T0" fmla="*/ 82 w 106"/>
                <a:gd name="T1" fmla="*/ 34 h 300"/>
                <a:gd name="T2" fmla="*/ 106 w 106"/>
                <a:gd name="T3" fmla="*/ 15 h 300"/>
                <a:gd name="T4" fmla="*/ 103 w 106"/>
                <a:gd name="T5" fmla="*/ 10 h 300"/>
                <a:gd name="T6" fmla="*/ 82 w 106"/>
                <a:gd name="T7" fmla="*/ 0 h 300"/>
                <a:gd name="T8" fmla="*/ 65 w 106"/>
                <a:gd name="T9" fmla="*/ 20 h 300"/>
                <a:gd name="T10" fmla="*/ 35 w 106"/>
                <a:gd name="T11" fmla="*/ 21 h 300"/>
                <a:gd name="T12" fmla="*/ 35 w 106"/>
                <a:gd name="T13" fmla="*/ 21 h 300"/>
                <a:gd name="T14" fmla="*/ 20 w 106"/>
                <a:gd name="T15" fmla="*/ 0 h 300"/>
                <a:gd name="T16" fmla="*/ 3 w 106"/>
                <a:gd name="T17" fmla="*/ 13 h 300"/>
                <a:gd name="T18" fmla="*/ 0 w 106"/>
                <a:gd name="T19" fmla="*/ 17 h 300"/>
                <a:gd name="T20" fmla="*/ 27 w 106"/>
                <a:gd name="T21" fmla="*/ 38 h 300"/>
                <a:gd name="T22" fmla="*/ 35 w 106"/>
                <a:gd name="T23" fmla="*/ 67 h 300"/>
                <a:gd name="T24" fmla="*/ 9 w 106"/>
                <a:gd name="T25" fmla="*/ 244 h 300"/>
                <a:gd name="T26" fmla="*/ 54 w 106"/>
                <a:gd name="T27" fmla="*/ 296 h 300"/>
                <a:gd name="T28" fmla="*/ 56 w 106"/>
                <a:gd name="T29" fmla="*/ 300 h 300"/>
                <a:gd name="T30" fmla="*/ 94 w 106"/>
                <a:gd name="T31" fmla="*/ 243 h 300"/>
                <a:gd name="T32" fmla="*/ 64 w 106"/>
                <a:gd name="T33" fmla="*/ 67 h 300"/>
                <a:gd name="T34" fmla="*/ 82 w 106"/>
                <a:gd name="T3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300">
                  <a:moveTo>
                    <a:pt x="82" y="34"/>
                  </a:moveTo>
                  <a:cubicBezTo>
                    <a:pt x="89" y="32"/>
                    <a:pt x="106" y="15"/>
                    <a:pt x="106" y="15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93" y="2"/>
                    <a:pt x="82" y="0"/>
                  </a:cubicBezTo>
                  <a:cubicBezTo>
                    <a:pt x="80" y="4"/>
                    <a:pt x="65" y="20"/>
                    <a:pt x="6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21" y="3"/>
                    <a:pt x="20" y="0"/>
                  </a:cubicBezTo>
                  <a:cubicBezTo>
                    <a:pt x="14" y="0"/>
                    <a:pt x="3" y="13"/>
                    <a:pt x="3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7" y="31"/>
                    <a:pt x="27" y="3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9" y="244"/>
                    <a:pt x="9" y="244"/>
                    <a:pt x="9" y="244"/>
                  </a:cubicBezTo>
                  <a:cubicBezTo>
                    <a:pt x="54" y="296"/>
                    <a:pt x="54" y="296"/>
                    <a:pt x="54" y="296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64" y="67"/>
                    <a:pt x="64" y="67"/>
                    <a:pt x="64" y="67"/>
                  </a:cubicBezTo>
                  <a:lnTo>
                    <a:pt x="82" y="34"/>
                  </a:lnTo>
                  <a:close/>
                </a:path>
              </a:pathLst>
            </a:custGeom>
            <a:solidFill>
              <a:srgbClr val="3A63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667F0E8-16B6-4B54-85C9-40DA65B9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97213"/>
              <a:ext cx="382587" cy="533400"/>
            </a:xfrm>
            <a:custGeom>
              <a:avLst/>
              <a:gdLst>
                <a:gd name="T0" fmla="*/ 30 w 65"/>
                <a:gd name="T1" fmla="*/ 0 h 90"/>
                <a:gd name="T2" fmla="*/ 0 w 65"/>
                <a:gd name="T3" fmla="*/ 22 h 90"/>
                <a:gd name="T4" fmla="*/ 27 w 65"/>
                <a:gd name="T5" fmla="*/ 90 h 90"/>
                <a:gd name="T6" fmla="*/ 65 w 65"/>
                <a:gd name="T7" fmla="*/ 59 h 90"/>
                <a:gd name="T8" fmla="*/ 28 w 65"/>
                <a:gd name="T9" fmla="*/ 17 h 90"/>
                <a:gd name="T10" fmla="*/ 30 w 65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0">
                  <a:moveTo>
                    <a:pt x="30" y="0"/>
                  </a:moveTo>
                  <a:cubicBezTo>
                    <a:pt x="30" y="0"/>
                    <a:pt x="5" y="20"/>
                    <a:pt x="0" y="22"/>
                  </a:cubicBezTo>
                  <a:cubicBezTo>
                    <a:pt x="2" y="39"/>
                    <a:pt x="15" y="74"/>
                    <a:pt x="27" y="90"/>
                  </a:cubicBezTo>
                  <a:cubicBezTo>
                    <a:pt x="36" y="76"/>
                    <a:pt x="59" y="51"/>
                    <a:pt x="65" y="59"/>
                  </a:cubicBezTo>
                  <a:cubicBezTo>
                    <a:pt x="64" y="58"/>
                    <a:pt x="28" y="31"/>
                    <a:pt x="28" y="17"/>
                  </a:cubicBezTo>
                  <a:cubicBezTo>
                    <a:pt x="27" y="3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A239F0E-9D60-4136-8C41-CD911DF82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0" y="5434013"/>
              <a:ext cx="890587" cy="552450"/>
            </a:xfrm>
            <a:custGeom>
              <a:avLst/>
              <a:gdLst>
                <a:gd name="T0" fmla="*/ 121 w 151"/>
                <a:gd name="T1" fmla="*/ 9 h 93"/>
                <a:gd name="T2" fmla="*/ 35 w 151"/>
                <a:gd name="T3" fmla="*/ 41 h 93"/>
                <a:gd name="T4" fmla="*/ 46 w 151"/>
                <a:gd name="T5" fmla="*/ 73 h 93"/>
                <a:gd name="T6" fmla="*/ 79 w 151"/>
                <a:gd name="T7" fmla="*/ 49 h 93"/>
                <a:gd name="T8" fmla="*/ 62 w 151"/>
                <a:gd name="T9" fmla="*/ 83 h 93"/>
                <a:gd name="T10" fmla="*/ 129 w 151"/>
                <a:gd name="T11" fmla="*/ 32 h 93"/>
                <a:gd name="T12" fmla="*/ 121 w 151"/>
                <a:gd name="T13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93">
                  <a:moveTo>
                    <a:pt x="121" y="9"/>
                  </a:moveTo>
                  <a:cubicBezTo>
                    <a:pt x="121" y="9"/>
                    <a:pt x="63" y="0"/>
                    <a:pt x="35" y="41"/>
                  </a:cubicBezTo>
                  <a:cubicBezTo>
                    <a:pt x="0" y="93"/>
                    <a:pt x="30" y="93"/>
                    <a:pt x="46" y="73"/>
                  </a:cubicBezTo>
                  <a:cubicBezTo>
                    <a:pt x="65" y="50"/>
                    <a:pt x="78" y="44"/>
                    <a:pt x="79" y="49"/>
                  </a:cubicBezTo>
                  <a:cubicBezTo>
                    <a:pt x="84" y="64"/>
                    <a:pt x="52" y="73"/>
                    <a:pt x="62" y="83"/>
                  </a:cubicBezTo>
                  <a:cubicBezTo>
                    <a:pt x="72" y="92"/>
                    <a:pt x="106" y="57"/>
                    <a:pt x="129" y="32"/>
                  </a:cubicBezTo>
                  <a:cubicBezTo>
                    <a:pt x="151" y="7"/>
                    <a:pt x="121" y="9"/>
                    <a:pt x="121" y="9"/>
                  </a:cubicBezTo>
                  <a:close/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DBC889CE-2BAC-4BD3-AC34-A8FA8FA81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4935538"/>
              <a:ext cx="1320800" cy="831850"/>
            </a:xfrm>
            <a:custGeom>
              <a:avLst/>
              <a:gdLst>
                <a:gd name="T0" fmla="*/ 0 w 224"/>
                <a:gd name="T1" fmla="*/ 92 h 140"/>
                <a:gd name="T2" fmla="*/ 28 w 224"/>
                <a:gd name="T3" fmla="*/ 140 h 140"/>
                <a:gd name="T4" fmla="*/ 205 w 224"/>
                <a:gd name="T5" fmla="*/ 73 h 140"/>
                <a:gd name="T6" fmla="*/ 161 w 224"/>
                <a:gd name="T7" fmla="*/ 1 h 140"/>
                <a:gd name="T8" fmla="*/ 0 w 224"/>
                <a:gd name="T9" fmla="*/ 9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40">
                  <a:moveTo>
                    <a:pt x="0" y="92"/>
                  </a:moveTo>
                  <a:cubicBezTo>
                    <a:pt x="28" y="140"/>
                    <a:pt x="28" y="140"/>
                    <a:pt x="28" y="140"/>
                  </a:cubicBezTo>
                  <a:cubicBezTo>
                    <a:pt x="28" y="140"/>
                    <a:pt x="185" y="112"/>
                    <a:pt x="205" y="73"/>
                  </a:cubicBezTo>
                  <a:cubicBezTo>
                    <a:pt x="224" y="35"/>
                    <a:pt x="189" y="2"/>
                    <a:pt x="161" y="1"/>
                  </a:cubicBezTo>
                  <a:cubicBezTo>
                    <a:pt x="133" y="0"/>
                    <a:pt x="0" y="92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F44CAFF-E24B-4C5B-B1E5-30858B956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5214938"/>
              <a:ext cx="884237" cy="593725"/>
            </a:xfrm>
            <a:custGeom>
              <a:avLst/>
              <a:gdLst>
                <a:gd name="T0" fmla="*/ 31 w 150"/>
                <a:gd name="T1" fmla="*/ 15 h 100"/>
                <a:gd name="T2" fmla="*/ 117 w 150"/>
                <a:gd name="T3" fmla="*/ 43 h 100"/>
                <a:gd name="T4" fmla="*/ 104 w 150"/>
                <a:gd name="T5" fmla="*/ 78 h 100"/>
                <a:gd name="T6" fmla="*/ 72 w 150"/>
                <a:gd name="T7" fmla="*/ 54 h 100"/>
                <a:gd name="T8" fmla="*/ 87 w 150"/>
                <a:gd name="T9" fmla="*/ 89 h 100"/>
                <a:gd name="T10" fmla="*/ 22 w 150"/>
                <a:gd name="T11" fmla="*/ 39 h 100"/>
                <a:gd name="T12" fmla="*/ 31 w 150"/>
                <a:gd name="T13" fmla="*/ 1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0">
                  <a:moveTo>
                    <a:pt x="31" y="15"/>
                  </a:moveTo>
                  <a:cubicBezTo>
                    <a:pt x="31" y="15"/>
                    <a:pt x="91" y="0"/>
                    <a:pt x="117" y="43"/>
                  </a:cubicBezTo>
                  <a:cubicBezTo>
                    <a:pt x="150" y="96"/>
                    <a:pt x="119" y="97"/>
                    <a:pt x="104" y="78"/>
                  </a:cubicBezTo>
                  <a:cubicBezTo>
                    <a:pt x="85" y="54"/>
                    <a:pt x="73" y="49"/>
                    <a:pt x="72" y="54"/>
                  </a:cubicBezTo>
                  <a:cubicBezTo>
                    <a:pt x="65" y="70"/>
                    <a:pt x="98" y="78"/>
                    <a:pt x="87" y="89"/>
                  </a:cubicBezTo>
                  <a:cubicBezTo>
                    <a:pt x="76" y="100"/>
                    <a:pt x="43" y="65"/>
                    <a:pt x="22" y="39"/>
                  </a:cubicBezTo>
                  <a:cubicBezTo>
                    <a:pt x="0" y="14"/>
                    <a:pt x="31" y="15"/>
                    <a:pt x="31" y="15"/>
                  </a:cubicBezTo>
                  <a:close/>
                </a:path>
              </a:pathLst>
            </a:custGeom>
            <a:solidFill>
              <a:srgbClr val="F9D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8036C08-EBF4-46D7-8552-341E7500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6" y="4841876"/>
              <a:ext cx="1373187" cy="769938"/>
            </a:xfrm>
            <a:custGeom>
              <a:avLst/>
              <a:gdLst>
                <a:gd name="T0" fmla="*/ 233 w 233"/>
                <a:gd name="T1" fmla="*/ 72 h 130"/>
                <a:gd name="T2" fmla="*/ 208 w 233"/>
                <a:gd name="T3" fmla="*/ 129 h 130"/>
                <a:gd name="T4" fmla="*/ 23 w 233"/>
                <a:gd name="T5" fmla="*/ 93 h 130"/>
                <a:gd name="T6" fmla="*/ 63 w 233"/>
                <a:gd name="T7" fmla="*/ 7 h 130"/>
                <a:gd name="T8" fmla="*/ 233 w 233"/>
                <a:gd name="T9" fmla="*/ 7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0">
                  <a:moveTo>
                    <a:pt x="233" y="72"/>
                  </a:moveTo>
                  <a:cubicBezTo>
                    <a:pt x="208" y="129"/>
                    <a:pt x="208" y="129"/>
                    <a:pt x="208" y="129"/>
                  </a:cubicBezTo>
                  <a:cubicBezTo>
                    <a:pt x="208" y="129"/>
                    <a:pt x="46" y="130"/>
                    <a:pt x="23" y="93"/>
                  </a:cubicBezTo>
                  <a:cubicBezTo>
                    <a:pt x="0" y="55"/>
                    <a:pt x="34" y="14"/>
                    <a:pt x="63" y="7"/>
                  </a:cubicBezTo>
                  <a:cubicBezTo>
                    <a:pt x="92" y="0"/>
                    <a:pt x="233" y="72"/>
                    <a:pt x="233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EC44270-0EB6-4EC2-A394-21AFD217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1773238"/>
              <a:ext cx="512762" cy="125413"/>
            </a:xfrm>
            <a:custGeom>
              <a:avLst/>
              <a:gdLst>
                <a:gd name="T0" fmla="*/ 68 w 87"/>
                <a:gd name="T1" fmla="*/ 1 h 21"/>
                <a:gd name="T2" fmla="*/ 87 w 87"/>
                <a:gd name="T3" fmla="*/ 10 h 21"/>
                <a:gd name="T4" fmla="*/ 62 w 87"/>
                <a:gd name="T5" fmla="*/ 16 h 21"/>
                <a:gd name="T6" fmla="*/ 0 w 87"/>
                <a:gd name="T7" fmla="*/ 19 h 21"/>
                <a:gd name="T8" fmla="*/ 25 w 87"/>
                <a:gd name="T9" fmla="*/ 5 h 21"/>
                <a:gd name="T10" fmla="*/ 68 w 8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21">
                  <a:moveTo>
                    <a:pt x="68" y="1"/>
                  </a:moveTo>
                  <a:cubicBezTo>
                    <a:pt x="68" y="1"/>
                    <a:pt x="86" y="0"/>
                    <a:pt x="87" y="10"/>
                  </a:cubicBezTo>
                  <a:cubicBezTo>
                    <a:pt x="87" y="16"/>
                    <a:pt x="84" y="19"/>
                    <a:pt x="62" y="16"/>
                  </a:cubicBezTo>
                  <a:cubicBezTo>
                    <a:pt x="40" y="13"/>
                    <a:pt x="2" y="21"/>
                    <a:pt x="0" y="19"/>
                  </a:cubicBezTo>
                  <a:cubicBezTo>
                    <a:pt x="2" y="12"/>
                    <a:pt x="3" y="9"/>
                    <a:pt x="25" y="5"/>
                  </a:cubicBezTo>
                  <a:cubicBezTo>
                    <a:pt x="47" y="0"/>
                    <a:pt x="68" y="1"/>
                    <a:pt x="68" y="1"/>
                  </a:cubicBezTo>
                  <a:close/>
                </a:path>
              </a:pathLst>
            </a:custGeom>
            <a:solidFill>
              <a:srgbClr val="7A3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B868A5F-DCD0-4644-86A8-F79EFF8A3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1766888"/>
              <a:ext cx="512762" cy="125413"/>
            </a:xfrm>
            <a:custGeom>
              <a:avLst/>
              <a:gdLst>
                <a:gd name="T0" fmla="*/ 17 w 87"/>
                <a:gd name="T1" fmla="*/ 2 h 21"/>
                <a:gd name="T2" fmla="*/ 0 w 87"/>
                <a:gd name="T3" fmla="*/ 12 h 21"/>
                <a:gd name="T4" fmla="*/ 25 w 87"/>
                <a:gd name="T5" fmla="*/ 17 h 21"/>
                <a:gd name="T6" fmla="*/ 87 w 87"/>
                <a:gd name="T7" fmla="*/ 17 h 21"/>
                <a:gd name="T8" fmla="*/ 61 w 87"/>
                <a:gd name="T9" fmla="*/ 4 h 21"/>
                <a:gd name="T10" fmla="*/ 17 w 87"/>
                <a:gd name="T1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21">
                  <a:moveTo>
                    <a:pt x="17" y="2"/>
                  </a:moveTo>
                  <a:cubicBezTo>
                    <a:pt x="17" y="2"/>
                    <a:pt x="0" y="2"/>
                    <a:pt x="0" y="12"/>
                  </a:cubicBezTo>
                  <a:cubicBezTo>
                    <a:pt x="0" y="18"/>
                    <a:pt x="3" y="21"/>
                    <a:pt x="25" y="17"/>
                  </a:cubicBezTo>
                  <a:cubicBezTo>
                    <a:pt x="46" y="13"/>
                    <a:pt x="85" y="19"/>
                    <a:pt x="87" y="17"/>
                  </a:cubicBezTo>
                  <a:cubicBezTo>
                    <a:pt x="84" y="10"/>
                    <a:pt x="83" y="7"/>
                    <a:pt x="61" y="4"/>
                  </a:cubicBezTo>
                  <a:cubicBezTo>
                    <a:pt x="39" y="0"/>
                    <a:pt x="17" y="2"/>
                    <a:pt x="17" y="2"/>
                  </a:cubicBezTo>
                  <a:close/>
                </a:path>
              </a:pathLst>
            </a:custGeom>
            <a:solidFill>
              <a:srgbClr val="7A3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3F6A0B7C-69F0-4DEB-A1E4-B0F3560D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50" y="2414588"/>
              <a:ext cx="160337" cy="76200"/>
            </a:xfrm>
            <a:prstGeom prst="ellipse">
              <a:avLst/>
            </a:prstGeom>
            <a:solidFill>
              <a:srgbClr val="E5A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EC603F9-9B60-40CB-BFFA-C38CC1F10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2651126"/>
              <a:ext cx="319087" cy="119063"/>
            </a:xfrm>
            <a:custGeom>
              <a:avLst/>
              <a:gdLst>
                <a:gd name="T0" fmla="*/ 0 w 54"/>
                <a:gd name="T1" fmla="*/ 0 h 20"/>
                <a:gd name="T2" fmla="*/ 54 w 54"/>
                <a:gd name="T3" fmla="*/ 2 h 20"/>
                <a:gd name="T4" fmla="*/ 24 w 54"/>
                <a:gd name="T5" fmla="*/ 18 h 20"/>
                <a:gd name="T6" fmla="*/ 0 w 5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20">
                  <a:moveTo>
                    <a:pt x="0" y="0"/>
                  </a:moveTo>
                  <a:cubicBezTo>
                    <a:pt x="0" y="0"/>
                    <a:pt x="27" y="14"/>
                    <a:pt x="54" y="2"/>
                  </a:cubicBezTo>
                  <a:cubicBezTo>
                    <a:pt x="49" y="10"/>
                    <a:pt x="42" y="20"/>
                    <a:pt x="24" y="18"/>
                  </a:cubicBezTo>
                  <a:cubicBezTo>
                    <a:pt x="5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5A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D1A54459-8D53-4082-9A32-5E2264FF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1981201"/>
              <a:ext cx="482600" cy="266700"/>
            </a:xfrm>
            <a:custGeom>
              <a:avLst/>
              <a:gdLst>
                <a:gd name="T0" fmla="*/ 0 w 82"/>
                <a:gd name="T1" fmla="*/ 30 h 45"/>
                <a:gd name="T2" fmla="*/ 43 w 82"/>
                <a:gd name="T3" fmla="*/ 45 h 45"/>
                <a:gd name="T4" fmla="*/ 81 w 82"/>
                <a:gd name="T5" fmla="*/ 31 h 45"/>
                <a:gd name="T6" fmla="*/ 42 w 82"/>
                <a:gd name="T7" fmla="*/ 0 h 45"/>
                <a:gd name="T8" fmla="*/ 0 w 82"/>
                <a:gd name="T9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5">
                  <a:moveTo>
                    <a:pt x="0" y="30"/>
                  </a:moveTo>
                  <a:cubicBezTo>
                    <a:pt x="6" y="39"/>
                    <a:pt x="25" y="45"/>
                    <a:pt x="43" y="45"/>
                  </a:cubicBezTo>
                  <a:cubicBezTo>
                    <a:pt x="61" y="45"/>
                    <a:pt x="82" y="40"/>
                    <a:pt x="81" y="31"/>
                  </a:cubicBezTo>
                  <a:cubicBezTo>
                    <a:pt x="81" y="14"/>
                    <a:pt x="66" y="0"/>
                    <a:pt x="42" y="0"/>
                  </a:cubicBezTo>
                  <a:cubicBezTo>
                    <a:pt x="25" y="0"/>
                    <a:pt x="7" y="7"/>
                    <a:pt x="0" y="3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06B5A62-D1BC-4D22-8A1C-D4D0774EB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775" y="1993901"/>
              <a:ext cx="447675" cy="247650"/>
            </a:xfrm>
            <a:custGeom>
              <a:avLst/>
              <a:gdLst>
                <a:gd name="T0" fmla="*/ 0 w 76"/>
                <a:gd name="T1" fmla="*/ 30 h 42"/>
                <a:gd name="T2" fmla="*/ 41 w 76"/>
                <a:gd name="T3" fmla="*/ 42 h 42"/>
                <a:gd name="T4" fmla="*/ 75 w 76"/>
                <a:gd name="T5" fmla="*/ 28 h 42"/>
                <a:gd name="T6" fmla="*/ 37 w 76"/>
                <a:gd name="T7" fmla="*/ 1 h 42"/>
                <a:gd name="T8" fmla="*/ 0 w 76"/>
                <a:gd name="T9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2">
                  <a:moveTo>
                    <a:pt x="0" y="30"/>
                  </a:moveTo>
                  <a:cubicBezTo>
                    <a:pt x="6" y="38"/>
                    <a:pt x="25" y="42"/>
                    <a:pt x="41" y="42"/>
                  </a:cubicBezTo>
                  <a:cubicBezTo>
                    <a:pt x="57" y="41"/>
                    <a:pt x="76" y="35"/>
                    <a:pt x="75" y="28"/>
                  </a:cubicBezTo>
                  <a:cubicBezTo>
                    <a:pt x="73" y="14"/>
                    <a:pt x="59" y="0"/>
                    <a:pt x="37" y="1"/>
                  </a:cubicBezTo>
                  <a:cubicBezTo>
                    <a:pt x="21" y="2"/>
                    <a:pt x="5" y="9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5A98596A-6C6B-47C1-80A9-5D717FE5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88" y="2005013"/>
              <a:ext cx="236537" cy="236538"/>
            </a:xfrm>
            <a:custGeom>
              <a:avLst/>
              <a:gdLst>
                <a:gd name="T0" fmla="*/ 0 w 40"/>
                <a:gd name="T1" fmla="*/ 21 h 40"/>
                <a:gd name="T2" fmla="*/ 21 w 40"/>
                <a:gd name="T3" fmla="*/ 39 h 40"/>
                <a:gd name="T4" fmla="*/ 40 w 40"/>
                <a:gd name="T5" fmla="*/ 19 h 40"/>
                <a:gd name="T6" fmla="*/ 19 w 40"/>
                <a:gd name="T7" fmla="*/ 0 h 40"/>
                <a:gd name="T8" fmla="*/ 0 w 40"/>
                <a:gd name="T9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0" y="21"/>
                  </a:moveTo>
                  <a:cubicBezTo>
                    <a:pt x="1" y="31"/>
                    <a:pt x="10" y="40"/>
                    <a:pt x="21" y="39"/>
                  </a:cubicBezTo>
                  <a:cubicBezTo>
                    <a:pt x="32" y="39"/>
                    <a:pt x="40" y="30"/>
                    <a:pt x="40" y="19"/>
                  </a:cubicBezTo>
                  <a:cubicBezTo>
                    <a:pt x="39" y="8"/>
                    <a:pt x="30" y="0"/>
                    <a:pt x="19" y="0"/>
                  </a:cubicBezTo>
                  <a:cubicBezTo>
                    <a:pt x="8" y="1"/>
                    <a:pt x="0" y="10"/>
                    <a:pt x="0" y="21"/>
                  </a:cubicBezTo>
                  <a:close/>
                </a:path>
              </a:pathLst>
            </a:custGeom>
            <a:solidFill>
              <a:srgbClr val="05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9C1168C0-5EF4-4F53-8B43-BA6B6798A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2035176"/>
              <a:ext cx="165100" cy="171450"/>
            </a:xfrm>
            <a:custGeom>
              <a:avLst/>
              <a:gdLst>
                <a:gd name="T0" fmla="*/ 0 w 28"/>
                <a:gd name="T1" fmla="*/ 15 h 29"/>
                <a:gd name="T2" fmla="*/ 15 w 28"/>
                <a:gd name="T3" fmla="*/ 29 h 29"/>
                <a:gd name="T4" fmla="*/ 28 w 28"/>
                <a:gd name="T5" fmla="*/ 14 h 29"/>
                <a:gd name="T6" fmla="*/ 13 w 28"/>
                <a:gd name="T7" fmla="*/ 1 h 29"/>
                <a:gd name="T8" fmla="*/ 0 w 28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15"/>
                  </a:moveTo>
                  <a:cubicBezTo>
                    <a:pt x="0" y="23"/>
                    <a:pt x="7" y="29"/>
                    <a:pt x="15" y="29"/>
                  </a:cubicBez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3" y="1"/>
                  </a:cubicBezTo>
                  <a:cubicBezTo>
                    <a:pt x="6" y="1"/>
                    <a:pt x="0" y="8"/>
                    <a:pt x="0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05BD9B99-A31A-4E13-9111-0B6DFFDFD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2028826"/>
              <a:ext cx="58737" cy="53975"/>
            </a:xfrm>
            <a:custGeom>
              <a:avLst/>
              <a:gdLst>
                <a:gd name="T0" fmla="*/ 0 w 10"/>
                <a:gd name="T1" fmla="*/ 5 h 9"/>
                <a:gd name="T2" fmla="*/ 5 w 10"/>
                <a:gd name="T3" fmla="*/ 9 h 9"/>
                <a:gd name="T4" fmla="*/ 10 w 10"/>
                <a:gd name="T5" fmla="*/ 4 h 9"/>
                <a:gd name="T6" fmla="*/ 5 w 10"/>
                <a:gd name="T7" fmla="*/ 0 h 9"/>
                <a:gd name="T8" fmla="*/ 0 w 10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5"/>
                  </a:moveTo>
                  <a:cubicBezTo>
                    <a:pt x="0" y="8"/>
                    <a:pt x="3" y="9"/>
                    <a:pt x="5" y="9"/>
                  </a:cubicBezTo>
                  <a:cubicBezTo>
                    <a:pt x="8" y="9"/>
                    <a:pt x="10" y="7"/>
                    <a:pt x="10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3CF06177-0BD3-4EF3-8449-CE5F1655D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1981201"/>
              <a:ext cx="476250" cy="266700"/>
            </a:xfrm>
            <a:custGeom>
              <a:avLst/>
              <a:gdLst>
                <a:gd name="T0" fmla="*/ 81 w 81"/>
                <a:gd name="T1" fmla="*/ 30 h 45"/>
                <a:gd name="T2" fmla="*/ 38 w 81"/>
                <a:gd name="T3" fmla="*/ 45 h 45"/>
                <a:gd name="T4" fmla="*/ 0 w 81"/>
                <a:gd name="T5" fmla="*/ 31 h 45"/>
                <a:gd name="T6" fmla="*/ 40 w 81"/>
                <a:gd name="T7" fmla="*/ 0 h 45"/>
                <a:gd name="T8" fmla="*/ 81 w 81"/>
                <a:gd name="T9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5">
                  <a:moveTo>
                    <a:pt x="81" y="30"/>
                  </a:moveTo>
                  <a:cubicBezTo>
                    <a:pt x="76" y="39"/>
                    <a:pt x="56" y="45"/>
                    <a:pt x="38" y="45"/>
                  </a:cubicBezTo>
                  <a:cubicBezTo>
                    <a:pt x="21" y="45"/>
                    <a:pt x="0" y="40"/>
                    <a:pt x="0" y="31"/>
                  </a:cubicBezTo>
                  <a:cubicBezTo>
                    <a:pt x="1" y="14"/>
                    <a:pt x="16" y="0"/>
                    <a:pt x="40" y="0"/>
                  </a:cubicBezTo>
                  <a:cubicBezTo>
                    <a:pt x="56" y="0"/>
                    <a:pt x="74" y="7"/>
                    <a:pt x="81" y="3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8A83966-9961-4C31-99EC-8F7ACF0B4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1993901"/>
              <a:ext cx="447675" cy="247650"/>
            </a:xfrm>
            <a:custGeom>
              <a:avLst/>
              <a:gdLst>
                <a:gd name="T0" fmla="*/ 76 w 76"/>
                <a:gd name="T1" fmla="*/ 30 h 42"/>
                <a:gd name="T2" fmla="*/ 36 w 76"/>
                <a:gd name="T3" fmla="*/ 42 h 42"/>
                <a:gd name="T4" fmla="*/ 1 w 76"/>
                <a:gd name="T5" fmla="*/ 28 h 42"/>
                <a:gd name="T6" fmla="*/ 40 w 76"/>
                <a:gd name="T7" fmla="*/ 1 h 42"/>
                <a:gd name="T8" fmla="*/ 76 w 76"/>
                <a:gd name="T9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2">
                  <a:moveTo>
                    <a:pt x="76" y="30"/>
                  </a:moveTo>
                  <a:cubicBezTo>
                    <a:pt x="71" y="38"/>
                    <a:pt x="52" y="42"/>
                    <a:pt x="36" y="42"/>
                  </a:cubicBezTo>
                  <a:cubicBezTo>
                    <a:pt x="19" y="41"/>
                    <a:pt x="0" y="35"/>
                    <a:pt x="1" y="28"/>
                  </a:cubicBezTo>
                  <a:cubicBezTo>
                    <a:pt x="3" y="14"/>
                    <a:pt x="18" y="0"/>
                    <a:pt x="40" y="1"/>
                  </a:cubicBezTo>
                  <a:cubicBezTo>
                    <a:pt x="55" y="2"/>
                    <a:pt x="71" y="9"/>
                    <a:pt x="7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406C8D6-9296-453D-A7D0-35493331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2005013"/>
              <a:ext cx="241300" cy="236538"/>
            </a:xfrm>
            <a:custGeom>
              <a:avLst/>
              <a:gdLst>
                <a:gd name="T0" fmla="*/ 40 w 41"/>
                <a:gd name="T1" fmla="*/ 21 h 40"/>
                <a:gd name="T2" fmla="*/ 20 w 41"/>
                <a:gd name="T3" fmla="*/ 39 h 40"/>
                <a:gd name="T4" fmla="*/ 1 w 41"/>
                <a:gd name="T5" fmla="*/ 19 h 40"/>
                <a:gd name="T6" fmla="*/ 22 w 41"/>
                <a:gd name="T7" fmla="*/ 0 h 40"/>
                <a:gd name="T8" fmla="*/ 40 w 41"/>
                <a:gd name="T9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1"/>
                  </a:moveTo>
                  <a:cubicBezTo>
                    <a:pt x="40" y="31"/>
                    <a:pt x="30" y="40"/>
                    <a:pt x="20" y="39"/>
                  </a:cubicBezTo>
                  <a:cubicBezTo>
                    <a:pt x="9" y="39"/>
                    <a:pt x="0" y="30"/>
                    <a:pt x="1" y="19"/>
                  </a:cubicBezTo>
                  <a:cubicBezTo>
                    <a:pt x="1" y="8"/>
                    <a:pt x="11" y="0"/>
                    <a:pt x="22" y="0"/>
                  </a:cubicBezTo>
                  <a:cubicBezTo>
                    <a:pt x="32" y="1"/>
                    <a:pt x="41" y="10"/>
                    <a:pt x="40" y="21"/>
                  </a:cubicBezTo>
                  <a:close/>
                </a:path>
              </a:pathLst>
            </a:custGeom>
            <a:solidFill>
              <a:srgbClr val="05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26A4435-5851-4D72-8089-1165ACADE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2035176"/>
              <a:ext cx="169862" cy="171450"/>
            </a:xfrm>
            <a:custGeom>
              <a:avLst/>
              <a:gdLst>
                <a:gd name="T0" fmla="*/ 28 w 29"/>
                <a:gd name="T1" fmla="*/ 15 h 29"/>
                <a:gd name="T2" fmla="*/ 14 w 29"/>
                <a:gd name="T3" fmla="*/ 29 h 29"/>
                <a:gd name="T4" fmla="*/ 1 w 29"/>
                <a:gd name="T5" fmla="*/ 14 h 29"/>
                <a:gd name="T6" fmla="*/ 15 w 29"/>
                <a:gd name="T7" fmla="*/ 1 h 29"/>
                <a:gd name="T8" fmla="*/ 28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8" y="15"/>
                  </a:moveTo>
                  <a:cubicBezTo>
                    <a:pt x="28" y="23"/>
                    <a:pt x="22" y="29"/>
                    <a:pt x="14" y="29"/>
                  </a:cubicBezTo>
                  <a:cubicBezTo>
                    <a:pt x="6" y="28"/>
                    <a:pt x="0" y="22"/>
                    <a:pt x="1" y="14"/>
                  </a:cubicBezTo>
                  <a:cubicBezTo>
                    <a:pt x="1" y="6"/>
                    <a:pt x="8" y="0"/>
                    <a:pt x="15" y="1"/>
                  </a:cubicBezTo>
                  <a:cubicBezTo>
                    <a:pt x="23" y="1"/>
                    <a:pt x="29" y="8"/>
                    <a:pt x="28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5B4D82F-020F-46CD-8F87-F56C87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50" y="2028826"/>
              <a:ext cx="53975" cy="53975"/>
            </a:xfrm>
            <a:custGeom>
              <a:avLst/>
              <a:gdLst>
                <a:gd name="T0" fmla="*/ 9 w 9"/>
                <a:gd name="T1" fmla="*/ 5 h 9"/>
                <a:gd name="T2" fmla="*/ 4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5"/>
                  </a:moveTo>
                  <a:cubicBezTo>
                    <a:pt x="9" y="8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83DC0FD-EDA9-46BA-823F-6A8A0A386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0588" y="1874838"/>
              <a:ext cx="860425" cy="574675"/>
            </a:xfrm>
            <a:custGeom>
              <a:avLst/>
              <a:gdLst>
                <a:gd name="T0" fmla="*/ 142 w 146"/>
                <a:gd name="T1" fmla="*/ 11 h 97"/>
                <a:gd name="T2" fmla="*/ 142 w 146"/>
                <a:gd name="T3" fmla="*/ 11 h 97"/>
                <a:gd name="T4" fmla="*/ 116 w 146"/>
                <a:gd name="T5" fmla="*/ 8 h 97"/>
                <a:gd name="T6" fmla="*/ 65 w 146"/>
                <a:gd name="T7" fmla="*/ 0 h 97"/>
                <a:gd name="T8" fmla="*/ 12 w 146"/>
                <a:gd name="T9" fmla="*/ 7 h 97"/>
                <a:gd name="T10" fmla="*/ 8 w 146"/>
                <a:gd name="T11" fmla="*/ 8 h 97"/>
                <a:gd name="T12" fmla="*/ 17 w 146"/>
                <a:gd name="T13" fmla="*/ 12 h 97"/>
                <a:gd name="T14" fmla="*/ 20 w 146"/>
                <a:gd name="T15" fmla="*/ 19 h 97"/>
                <a:gd name="T16" fmla="*/ 15 w 146"/>
                <a:gd name="T17" fmla="*/ 23 h 97"/>
                <a:gd name="T18" fmla="*/ 12 w 146"/>
                <a:gd name="T19" fmla="*/ 23 h 97"/>
                <a:gd name="T20" fmla="*/ 0 w 146"/>
                <a:gd name="T21" fmla="*/ 17 h 97"/>
                <a:gd name="T22" fmla="*/ 3 w 146"/>
                <a:gd name="T23" fmla="*/ 29 h 97"/>
                <a:gd name="T24" fmla="*/ 13 w 146"/>
                <a:gd name="T25" fmla="*/ 48 h 97"/>
                <a:gd name="T26" fmla="*/ 26 w 146"/>
                <a:gd name="T27" fmla="*/ 81 h 97"/>
                <a:gd name="T28" fmla="*/ 66 w 146"/>
                <a:gd name="T29" fmla="*/ 97 h 97"/>
                <a:gd name="T30" fmla="*/ 129 w 146"/>
                <a:gd name="T31" fmla="*/ 77 h 97"/>
                <a:gd name="T32" fmla="*/ 139 w 146"/>
                <a:gd name="T33" fmla="*/ 43 h 97"/>
                <a:gd name="T34" fmla="*/ 142 w 146"/>
                <a:gd name="T35" fmla="*/ 34 h 97"/>
                <a:gd name="T36" fmla="*/ 142 w 146"/>
                <a:gd name="T37" fmla="*/ 11 h 97"/>
                <a:gd name="T38" fmla="*/ 142 w 146"/>
                <a:gd name="T39" fmla="*/ 11 h 97"/>
                <a:gd name="T40" fmla="*/ 124 w 146"/>
                <a:gd name="T41" fmla="*/ 64 h 97"/>
                <a:gd name="T42" fmla="*/ 66 w 146"/>
                <a:gd name="T43" fmla="*/ 87 h 97"/>
                <a:gd name="T44" fmla="*/ 25 w 146"/>
                <a:gd name="T45" fmla="*/ 37 h 97"/>
                <a:gd name="T46" fmla="*/ 59 w 146"/>
                <a:gd name="T47" fmla="*/ 10 h 97"/>
                <a:gd name="T48" fmla="*/ 124 w 146"/>
                <a:gd name="T4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6" h="97">
                  <a:moveTo>
                    <a:pt x="142" y="11"/>
                  </a:moveTo>
                  <a:cubicBezTo>
                    <a:pt x="142" y="11"/>
                    <a:pt x="142" y="11"/>
                    <a:pt x="142" y="11"/>
                  </a:cubicBezTo>
                  <a:cubicBezTo>
                    <a:pt x="138" y="10"/>
                    <a:pt x="126" y="10"/>
                    <a:pt x="116" y="8"/>
                  </a:cubicBezTo>
                  <a:cubicBezTo>
                    <a:pt x="104" y="5"/>
                    <a:pt x="84" y="0"/>
                    <a:pt x="65" y="0"/>
                  </a:cubicBezTo>
                  <a:cubicBezTo>
                    <a:pt x="65" y="0"/>
                    <a:pt x="34" y="0"/>
                    <a:pt x="12" y="7"/>
                  </a:cubicBezTo>
                  <a:cubicBezTo>
                    <a:pt x="12" y="7"/>
                    <a:pt x="10" y="8"/>
                    <a:pt x="8" y="8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1" y="17"/>
                    <a:pt x="20" y="19"/>
                  </a:cubicBezTo>
                  <a:cubicBezTo>
                    <a:pt x="19" y="22"/>
                    <a:pt x="17" y="23"/>
                    <a:pt x="15" y="23"/>
                  </a:cubicBezTo>
                  <a:cubicBezTo>
                    <a:pt x="14" y="23"/>
                    <a:pt x="13" y="23"/>
                    <a:pt x="12" y="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1" y="26"/>
                    <a:pt x="3" y="29"/>
                  </a:cubicBezTo>
                  <a:cubicBezTo>
                    <a:pt x="9" y="37"/>
                    <a:pt x="10" y="39"/>
                    <a:pt x="13" y="48"/>
                  </a:cubicBezTo>
                  <a:cubicBezTo>
                    <a:pt x="15" y="57"/>
                    <a:pt x="19" y="71"/>
                    <a:pt x="26" y="81"/>
                  </a:cubicBezTo>
                  <a:cubicBezTo>
                    <a:pt x="31" y="87"/>
                    <a:pt x="46" y="96"/>
                    <a:pt x="66" y="97"/>
                  </a:cubicBezTo>
                  <a:cubicBezTo>
                    <a:pt x="87" y="97"/>
                    <a:pt x="118" y="95"/>
                    <a:pt x="129" y="77"/>
                  </a:cubicBezTo>
                  <a:cubicBezTo>
                    <a:pt x="141" y="60"/>
                    <a:pt x="138" y="50"/>
                    <a:pt x="139" y="43"/>
                  </a:cubicBezTo>
                  <a:cubicBezTo>
                    <a:pt x="140" y="40"/>
                    <a:pt x="140" y="34"/>
                    <a:pt x="142" y="34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24" y="64"/>
                  </a:moveTo>
                  <a:cubicBezTo>
                    <a:pt x="118" y="77"/>
                    <a:pt x="105" y="89"/>
                    <a:pt x="66" y="87"/>
                  </a:cubicBezTo>
                  <a:cubicBezTo>
                    <a:pt x="28" y="86"/>
                    <a:pt x="28" y="66"/>
                    <a:pt x="25" y="37"/>
                  </a:cubicBezTo>
                  <a:cubicBezTo>
                    <a:pt x="22" y="11"/>
                    <a:pt x="59" y="10"/>
                    <a:pt x="59" y="10"/>
                  </a:cubicBezTo>
                  <a:cubicBezTo>
                    <a:pt x="146" y="6"/>
                    <a:pt x="128" y="56"/>
                    <a:pt x="124" y="64"/>
                  </a:cubicBezTo>
                  <a:close/>
                </a:path>
              </a:pathLst>
            </a:custGeom>
            <a:solidFill>
              <a:srgbClr val="5D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7E5CE7F-BFCC-4CEC-A80F-ADA4483EB6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4975" y="1874838"/>
              <a:ext cx="865187" cy="574675"/>
            </a:xfrm>
            <a:custGeom>
              <a:avLst/>
              <a:gdLst>
                <a:gd name="T0" fmla="*/ 4 w 147"/>
                <a:gd name="T1" fmla="*/ 11 h 97"/>
                <a:gd name="T2" fmla="*/ 4 w 147"/>
                <a:gd name="T3" fmla="*/ 34 h 97"/>
                <a:gd name="T4" fmla="*/ 8 w 147"/>
                <a:gd name="T5" fmla="*/ 43 h 97"/>
                <a:gd name="T6" fmla="*/ 18 w 147"/>
                <a:gd name="T7" fmla="*/ 77 h 97"/>
                <a:gd name="T8" fmla="*/ 80 w 147"/>
                <a:gd name="T9" fmla="*/ 97 h 97"/>
                <a:gd name="T10" fmla="*/ 120 w 147"/>
                <a:gd name="T11" fmla="*/ 81 h 97"/>
                <a:gd name="T12" fmla="*/ 134 w 147"/>
                <a:gd name="T13" fmla="*/ 48 h 97"/>
                <a:gd name="T14" fmla="*/ 143 w 147"/>
                <a:gd name="T15" fmla="*/ 29 h 97"/>
                <a:gd name="T16" fmla="*/ 147 w 147"/>
                <a:gd name="T17" fmla="*/ 17 h 97"/>
                <a:gd name="T18" fmla="*/ 134 w 147"/>
                <a:gd name="T19" fmla="*/ 23 h 97"/>
                <a:gd name="T20" fmla="*/ 132 w 147"/>
                <a:gd name="T21" fmla="*/ 23 h 97"/>
                <a:gd name="T22" fmla="*/ 127 w 147"/>
                <a:gd name="T23" fmla="*/ 19 h 97"/>
                <a:gd name="T24" fmla="*/ 130 w 147"/>
                <a:gd name="T25" fmla="*/ 12 h 97"/>
                <a:gd name="T26" fmla="*/ 139 w 147"/>
                <a:gd name="T27" fmla="*/ 8 h 97"/>
                <a:gd name="T28" fmla="*/ 135 w 147"/>
                <a:gd name="T29" fmla="*/ 7 h 97"/>
                <a:gd name="T30" fmla="*/ 82 w 147"/>
                <a:gd name="T31" fmla="*/ 0 h 97"/>
                <a:gd name="T32" fmla="*/ 31 w 147"/>
                <a:gd name="T33" fmla="*/ 8 h 97"/>
                <a:gd name="T34" fmla="*/ 4 w 147"/>
                <a:gd name="T35" fmla="*/ 11 h 97"/>
                <a:gd name="T36" fmla="*/ 4 w 147"/>
                <a:gd name="T37" fmla="*/ 11 h 97"/>
                <a:gd name="T38" fmla="*/ 4 w 147"/>
                <a:gd name="T39" fmla="*/ 11 h 97"/>
                <a:gd name="T40" fmla="*/ 88 w 147"/>
                <a:gd name="T41" fmla="*/ 10 h 97"/>
                <a:gd name="T42" fmla="*/ 122 w 147"/>
                <a:gd name="T43" fmla="*/ 37 h 97"/>
                <a:gd name="T44" fmla="*/ 80 w 147"/>
                <a:gd name="T45" fmla="*/ 87 h 97"/>
                <a:gd name="T46" fmla="*/ 22 w 147"/>
                <a:gd name="T47" fmla="*/ 64 h 97"/>
                <a:gd name="T48" fmla="*/ 88 w 147"/>
                <a:gd name="T49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97">
                  <a:moveTo>
                    <a:pt x="4" y="11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7" y="34"/>
                    <a:pt x="7" y="40"/>
                    <a:pt x="8" y="43"/>
                  </a:cubicBezTo>
                  <a:cubicBezTo>
                    <a:pt x="9" y="50"/>
                    <a:pt x="6" y="60"/>
                    <a:pt x="18" y="77"/>
                  </a:cubicBezTo>
                  <a:cubicBezTo>
                    <a:pt x="29" y="95"/>
                    <a:pt x="60" y="97"/>
                    <a:pt x="80" y="97"/>
                  </a:cubicBezTo>
                  <a:cubicBezTo>
                    <a:pt x="101" y="96"/>
                    <a:pt x="116" y="87"/>
                    <a:pt x="120" y="81"/>
                  </a:cubicBezTo>
                  <a:cubicBezTo>
                    <a:pt x="128" y="71"/>
                    <a:pt x="131" y="57"/>
                    <a:pt x="134" y="48"/>
                  </a:cubicBezTo>
                  <a:cubicBezTo>
                    <a:pt x="137" y="39"/>
                    <a:pt x="137" y="37"/>
                    <a:pt x="143" y="29"/>
                  </a:cubicBezTo>
                  <a:cubicBezTo>
                    <a:pt x="146" y="26"/>
                    <a:pt x="147" y="21"/>
                    <a:pt x="147" y="1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3" y="23"/>
                    <a:pt x="132" y="23"/>
                  </a:cubicBezTo>
                  <a:cubicBezTo>
                    <a:pt x="130" y="23"/>
                    <a:pt x="128" y="22"/>
                    <a:pt x="127" y="19"/>
                  </a:cubicBezTo>
                  <a:cubicBezTo>
                    <a:pt x="126" y="17"/>
                    <a:pt x="127" y="13"/>
                    <a:pt x="130" y="12"/>
                  </a:cubicBezTo>
                  <a:cubicBezTo>
                    <a:pt x="139" y="8"/>
                    <a:pt x="139" y="8"/>
                    <a:pt x="139" y="8"/>
                  </a:cubicBezTo>
                  <a:cubicBezTo>
                    <a:pt x="137" y="8"/>
                    <a:pt x="135" y="7"/>
                    <a:pt x="135" y="7"/>
                  </a:cubicBezTo>
                  <a:cubicBezTo>
                    <a:pt x="112" y="0"/>
                    <a:pt x="82" y="0"/>
                    <a:pt x="82" y="0"/>
                  </a:cubicBezTo>
                  <a:cubicBezTo>
                    <a:pt x="63" y="0"/>
                    <a:pt x="43" y="5"/>
                    <a:pt x="31" y="8"/>
                  </a:cubicBezTo>
                  <a:cubicBezTo>
                    <a:pt x="21" y="10"/>
                    <a:pt x="9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  <a:moveTo>
                    <a:pt x="88" y="10"/>
                  </a:moveTo>
                  <a:cubicBezTo>
                    <a:pt x="88" y="10"/>
                    <a:pt x="125" y="11"/>
                    <a:pt x="122" y="37"/>
                  </a:cubicBezTo>
                  <a:cubicBezTo>
                    <a:pt x="119" y="66"/>
                    <a:pt x="118" y="86"/>
                    <a:pt x="80" y="87"/>
                  </a:cubicBezTo>
                  <a:cubicBezTo>
                    <a:pt x="42" y="89"/>
                    <a:pt x="29" y="77"/>
                    <a:pt x="22" y="64"/>
                  </a:cubicBezTo>
                  <a:cubicBezTo>
                    <a:pt x="19" y="56"/>
                    <a:pt x="0" y="6"/>
                    <a:pt x="88" y="10"/>
                  </a:cubicBezTo>
                  <a:close/>
                </a:path>
              </a:pathLst>
            </a:custGeom>
            <a:solidFill>
              <a:srgbClr val="5D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28D760D-0829-41F4-8D9E-D2FAB76E7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1898651"/>
              <a:ext cx="165100" cy="112713"/>
            </a:xfrm>
            <a:custGeom>
              <a:avLst/>
              <a:gdLst>
                <a:gd name="T0" fmla="*/ 24 w 28"/>
                <a:gd name="T1" fmla="*/ 8 h 19"/>
                <a:gd name="T2" fmla="*/ 15 w 28"/>
                <a:gd name="T3" fmla="*/ 4 h 19"/>
                <a:gd name="T4" fmla="*/ 8 w 28"/>
                <a:gd name="T5" fmla="*/ 2 h 19"/>
                <a:gd name="T6" fmla="*/ 1 w 28"/>
                <a:gd name="T7" fmla="*/ 5 h 19"/>
                <a:gd name="T8" fmla="*/ 4 w 28"/>
                <a:gd name="T9" fmla="*/ 12 h 19"/>
                <a:gd name="T10" fmla="*/ 7 w 28"/>
                <a:gd name="T11" fmla="*/ 13 h 19"/>
                <a:gd name="T12" fmla="*/ 19 w 28"/>
                <a:gd name="T13" fmla="*/ 19 h 19"/>
                <a:gd name="T14" fmla="*/ 22 w 28"/>
                <a:gd name="T15" fmla="*/ 19 h 19"/>
                <a:gd name="T16" fmla="*/ 27 w 28"/>
                <a:gd name="T17" fmla="*/ 15 h 19"/>
                <a:gd name="T18" fmla="*/ 24 w 28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4" y="8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0" y="8"/>
                    <a:pt x="1" y="11"/>
                    <a:pt x="4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1" y="19"/>
                    <a:pt x="22" y="19"/>
                  </a:cubicBezTo>
                  <a:cubicBezTo>
                    <a:pt x="24" y="19"/>
                    <a:pt x="26" y="18"/>
                    <a:pt x="27" y="15"/>
                  </a:cubicBezTo>
                  <a:cubicBezTo>
                    <a:pt x="28" y="13"/>
                    <a:pt x="27" y="9"/>
                    <a:pt x="24" y="8"/>
                  </a:cubicBezTo>
                  <a:close/>
                </a:path>
              </a:pathLst>
            </a:custGeom>
            <a:solidFill>
              <a:srgbClr val="5D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42B3D71-7834-4E61-AF38-6EA527AD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338" y="1898651"/>
              <a:ext cx="165100" cy="112713"/>
            </a:xfrm>
            <a:custGeom>
              <a:avLst/>
              <a:gdLst>
                <a:gd name="T0" fmla="*/ 4 w 28"/>
                <a:gd name="T1" fmla="*/ 8 h 19"/>
                <a:gd name="T2" fmla="*/ 13 w 28"/>
                <a:gd name="T3" fmla="*/ 4 h 19"/>
                <a:gd name="T4" fmla="*/ 19 w 28"/>
                <a:gd name="T5" fmla="*/ 2 h 19"/>
                <a:gd name="T6" fmla="*/ 27 w 28"/>
                <a:gd name="T7" fmla="*/ 5 h 19"/>
                <a:gd name="T8" fmla="*/ 24 w 28"/>
                <a:gd name="T9" fmla="*/ 12 h 19"/>
                <a:gd name="T10" fmla="*/ 21 w 28"/>
                <a:gd name="T11" fmla="*/ 13 h 19"/>
                <a:gd name="T12" fmla="*/ 8 w 28"/>
                <a:gd name="T13" fmla="*/ 19 h 19"/>
                <a:gd name="T14" fmla="*/ 6 w 28"/>
                <a:gd name="T15" fmla="*/ 19 h 19"/>
                <a:gd name="T16" fmla="*/ 1 w 28"/>
                <a:gd name="T17" fmla="*/ 15 h 19"/>
                <a:gd name="T18" fmla="*/ 4 w 28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4" y="8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0"/>
                    <a:pt x="26" y="2"/>
                    <a:pt x="27" y="5"/>
                  </a:cubicBezTo>
                  <a:cubicBezTo>
                    <a:pt x="28" y="8"/>
                    <a:pt x="27" y="11"/>
                    <a:pt x="24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4" y="19"/>
                    <a:pt x="2" y="18"/>
                    <a:pt x="1" y="15"/>
                  </a:cubicBezTo>
                  <a:cubicBezTo>
                    <a:pt x="0" y="13"/>
                    <a:pt x="1" y="9"/>
                    <a:pt x="4" y="8"/>
                  </a:cubicBezTo>
                  <a:close/>
                </a:path>
              </a:pathLst>
            </a:custGeom>
            <a:solidFill>
              <a:srgbClr val="5D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A91613E7-8968-4D7E-8276-9030D6398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879851"/>
              <a:ext cx="3436937" cy="2065338"/>
            </a:xfrm>
            <a:custGeom>
              <a:avLst/>
              <a:gdLst>
                <a:gd name="T0" fmla="*/ 545 w 583"/>
                <a:gd name="T1" fmla="*/ 329 h 348"/>
                <a:gd name="T2" fmla="*/ 526 w 583"/>
                <a:gd name="T3" fmla="*/ 348 h 348"/>
                <a:gd name="T4" fmla="*/ 56 w 583"/>
                <a:gd name="T5" fmla="*/ 348 h 348"/>
                <a:gd name="T6" fmla="*/ 38 w 583"/>
                <a:gd name="T7" fmla="*/ 329 h 348"/>
                <a:gd name="T8" fmla="*/ 0 w 583"/>
                <a:gd name="T9" fmla="*/ 19 h 348"/>
                <a:gd name="T10" fmla="*/ 21 w 583"/>
                <a:gd name="T11" fmla="*/ 0 h 348"/>
                <a:gd name="T12" fmla="*/ 561 w 583"/>
                <a:gd name="T13" fmla="*/ 0 h 348"/>
                <a:gd name="T14" fmla="*/ 583 w 583"/>
                <a:gd name="T15" fmla="*/ 19 h 348"/>
                <a:gd name="T16" fmla="*/ 545 w 583"/>
                <a:gd name="T17" fmla="*/ 32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48">
                  <a:moveTo>
                    <a:pt x="545" y="329"/>
                  </a:moveTo>
                  <a:cubicBezTo>
                    <a:pt x="545" y="339"/>
                    <a:pt x="536" y="348"/>
                    <a:pt x="526" y="348"/>
                  </a:cubicBezTo>
                  <a:cubicBezTo>
                    <a:pt x="56" y="348"/>
                    <a:pt x="56" y="348"/>
                    <a:pt x="56" y="348"/>
                  </a:cubicBezTo>
                  <a:cubicBezTo>
                    <a:pt x="46" y="348"/>
                    <a:pt x="38" y="339"/>
                    <a:pt x="38" y="3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21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3" y="0"/>
                    <a:pt x="583" y="8"/>
                    <a:pt x="583" y="19"/>
                  </a:cubicBezTo>
                  <a:lnTo>
                    <a:pt x="545" y="329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>
              <a:extLst>
                <a:ext uri="{FF2B5EF4-FFF2-40B4-BE49-F238E27FC236}">
                  <a16:creationId xmlns:a16="http://schemas.microsoft.com/office/drawing/2014/main" id="{0C94E4FB-C235-4CA9-984B-95E4F23EB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5932488"/>
              <a:ext cx="3024187" cy="18415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E0ECA2EA-FBBC-4249-9833-8D9456983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4740276"/>
              <a:ext cx="388937" cy="396875"/>
            </a:xfrm>
            <a:prstGeom prst="ellipse">
              <a:avLst/>
            </a:pr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9AA9971-4F39-4D1C-BAB7-3D26A1EA5726}"/>
              </a:ext>
            </a:extLst>
          </p:cNvPr>
          <p:cNvSpPr txBox="1"/>
          <p:nvPr/>
        </p:nvSpPr>
        <p:spPr>
          <a:xfrm>
            <a:off x="3570593" y="358735"/>
            <a:ext cx="2469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b="1" dirty="0">
                <a:latin typeface="Segoe UI Semilight" panose="020B0402040204020203" pitchFamily="34" charset="0"/>
                <a:ea typeface="Andalus"/>
                <a:cs typeface="Segoe UI Semilight" panose="020B0402040204020203" pitchFamily="34" charset="0"/>
              </a:rPr>
              <a:t>Strategi </a:t>
            </a:r>
            <a:r>
              <a:rPr lang="en-US" altLang="en-US" sz="2100" b="1" dirty="0" err="1">
                <a:latin typeface="Segoe UI Semilight" panose="020B0402040204020203" pitchFamily="34" charset="0"/>
                <a:ea typeface="Andalus"/>
                <a:cs typeface="Segoe UI Semilight" panose="020B0402040204020203" pitchFamily="34" charset="0"/>
              </a:rPr>
              <a:t>Pengembangan</a:t>
            </a:r>
            <a:r>
              <a:rPr lang="en-US" altLang="en-US" sz="2100" b="1" dirty="0">
                <a:latin typeface="Segoe UI Semilight" panose="020B0402040204020203" pitchFamily="34" charset="0"/>
                <a:ea typeface="Andalus"/>
                <a:cs typeface="Segoe UI Semilight" panose="020B0402040204020203" pitchFamily="34" charset="0"/>
              </a:rPr>
              <a:t> SIMRS di RSUP Dr </a:t>
            </a:r>
            <a:r>
              <a:rPr lang="en-US" altLang="en-US" sz="2100" b="1" dirty="0" err="1">
                <a:latin typeface="Segoe UI Semilight" panose="020B0402040204020203" pitchFamily="34" charset="0"/>
                <a:ea typeface="Andalus"/>
                <a:cs typeface="Segoe UI Semilight" panose="020B0402040204020203" pitchFamily="34" charset="0"/>
              </a:rPr>
              <a:t>sardjito</a:t>
            </a:r>
            <a:endParaRPr lang="en-US" sz="21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5" name="Diagram group">
            <a:extLst>
              <a:ext uri="{FF2B5EF4-FFF2-40B4-BE49-F238E27FC236}">
                <a16:creationId xmlns:a16="http://schemas.microsoft.com/office/drawing/2014/main" id="{A93FE14C-2563-48CF-9F7E-ED47ADCC8311}"/>
              </a:ext>
            </a:extLst>
          </p:cNvPr>
          <p:cNvGrpSpPr/>
          <p:nvPr/>
        </p:nvGrpSpPr>
        <p:grpSpPr>
          <a:xfrm>
            <a:off x="4314487" y="1731345"/>
            <a:ext cx="3401427" cy="2090890"/>
            <a:chOff x="1033283" y="0"/>
            <a:chExt cx="4675105" cy="2805063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91A798-9826-4F8E-B588-12BE8C1AC46D}"/>
                </a:ext>
              </a:extLst>
            </p:cNvPr>
            <p:cNvGrpSpPr/>
            <p:nvPr/>
          </p:nvGrpSpPr>
          <p:grpSpPr>
            <a:xfrm>
              <a:off x="1033283" y="0"/>
              <a:ext cx="4675105" cy="2805063"/>
              <a:chOff x="1033283" y="0"/>
              <a:chExt cx="4675105" cy="280506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AE8DA32-4791-4752-8473-CCFF510F175B}"/>
                  </a:ext>
                </a:extLst>
              </p:cNvPr>
              <p:cNvSpPr/>
              <p:nvPr/>
            </p:nvSpPr>
            <p:spPr>
              <a:xfrm>
                <a:off x="1033283" y="0"/>
                <a:ext cx="4675105" cy="2805063"/>
              </a:xfrm>
              <a:prstGeom prst="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6B1CF7A-B5F7-4D07-9436-6F7DE05DA1C0}"/>
                  </a:ext>
                </a:extLst>
              </p:cNvPr>
              <p:cNvSpPr txBox="1"/>
              <p:nvPr/>
            </p:nvSpPr>
            <p:spPr>
              <a:xfrm>
                <a:off x="1033283" y="0"/>
                <a:ext cx="4675105" cy="2805063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7160" tIns="137160" rIns="137160" bIns="13716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b="1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In-house</a:t>
                </a:r>
                <a:r>
                  <a:rPr lang="en-US" sz="28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 (</a:t>
                </a:r>
                <a:r>
                  <a:rPr lang="en-US" sz="2800" kern="1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Membuat</a:t>
                </a:r>
                <a:r>
                  <a:rPr lang="en-US" sz="28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/</a:t>
                </a:r>
                <a:r>
                  <a:rPr lang="en-US" sz="2800" kern="1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Mengembangkan</a:t>
                </a:r>
                <a:r>
                  <a:rPr lang="en-US" sz="28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 </a:t>
                </a:r>
                <a:r>
                  <a:rPr lang="en-US" sz="2800" kern="1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sendiri</a:t>
                </a:r>
                <a:r>
                  <a:rPr lang="en-US" sz="28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tencil" panose="040409050D0802020404" pitchFamily="82" charset="0"/>
                  </a:rPr>
                  <a:t> oleh RS).</a:t>
                </a:r>
                <a:endParaRPr lang="en-US" sz="28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65569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70DD1-F7E0-403E-BA7D-564F8B4A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15566"/>
            <a:ext cx="6912768" cy="3823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771550"/>
            <a:ext cx="3357554" cy="773047"/>
          </a:xfrm>
        </p:spPr>
        <p:txBody>
          <a:bodyPr/>
          <a:lstStyle/>
          <a:p>
            <a:r>
              <a:rPr lang="en-US" sz="3200" b="1" dirty="0"/>
              <a:t>HKI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736" y="404097"/>
            <a:ext cx="3114672" cy="440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B917CB-2156-49AA-8629-FE74E08EEA76}"/>
              </a:ext>
            </a:extLst>
          </p:cNvPr>
          <p:cNvSpPr txBox="1"/>
          <p:nvPr/>
        </p:nvSpPr>
        <p:spPr>
          <a:xfrm>
            <a:off x="323528" y="77155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Britannic Bold" panose="020B0903060703020204" pitchFamily="34" charset="0"/>
              </a:rPr>
              <a:t>SIMETRISS (</a:t>
            </a:r>
            <a:r>
              <a:rPr lang="en-US" sz="2000" i="1" dirty="0" err="1">
                <a:latin typeface="Britannic Bold" panose="020B0903060703020204" pitchFamily="34" charset="0"/>
              </a:rPr>
              <a:t>Sistem</a:t>
            </a:r>
            <a:r>
              <a:rPr lang="en-US" sz="2000" i="1" dirty="0">
                <a:latin typeface="Britannic Bold" panose="020B0903060703020204" pitchFamily="34" charset="0"/>
              </a:rPr>
              <a:t> </a:t>
            </a:r>
            <a:r>
              <a:rPr lang="en-US" sz="2000" i="1" dirty="0" err="1">
                <a:latin typeface="Britannic Bold" panose="020B0903060703020204" pitchFamily="34" charset="0"/>
              </a:rPr>
              <a:t>Informasi</a:t>
            </a:r>
            <a:r>
              <a:rPr lang="en-US" sz="2000" i="1" dirty="0">
                <a:latin typeface="Britannic Bold" panose="020B0903060703020204" pitchFamily="34" charset="0"/>
              </a:rPr>
              <a:t> </a:t>
            </a:r>
            <a:r>
              <a:rPr lang="en-US" sz="2000" i="1" dirty="0" err="1">
                <a:latin typeface="Britannic Bold" panose="020B0903060703020204" pitchFamily="34" charset="0"/>
              </a:rPr>
              <a:t>Manajemen</a:t>
            </a:r>
            <a:r>
              <a:rPr lang="en-US" sz="2000" i="1" dirty="0">
                <a:latin typeface="Britannic Bold" panose="020B0903060703020204" pitchFamily="34" charset="0"/>
              </a:rPr>
              <a:t> </a:t>
            </a:r>
            <a:r>
              <a:rPr lang="en-US" sz="2000" i="1" dirty="0" err="1">
                <a:latin typeface="Britannic Bold" panose="020B0903060703020204" pitchFamily="34" charset="0"/>
              </a:rPr>
              <a:t>Rumah</a:t>
            </a:r>
            <a:r>
              <a:rPr lang="en-US" sz="2000" i="1" dirty="0">
                <a:latin typeface="Britannic Bold" panose="020B0903060703020204" pitchFamily="34" charset="0"/>
              </a:rPr>
              <a:t> </a:t>
            </a:r>
            <a:r>
              <a:rPr lang="en-US" sz="2000" i="1" dirty="0" err="1">
                <a:latin typeface="Britannic Bold" panose="020B0903060703020204" pitchFamily="34" charset="0"/>
              </a:rPr>
              <a:t>Sakit</a:t>
            </a:r>
            <a:r>
              <a:rPr lang="en-US" sz="2000" i="1" dirty="0">
                <a:latin typeface="Britannic Bold" panose="020B0903060703020204" pitchFamily="34" charset="0"/>
              </a:rPr>
              <a:t> </a:t>
            </a:r>
            <a:r>
              <a:rPr lang="en-US" sz="2000" i="1" dirty="0" err="1">
                <a:latin typeface="Britannic Bold" panose="020B0903060703020204" pitchFamily="34" charset="0"/>
              </a:rPr>
              <a:t>Sardjito</a:t>
            </a:r>
            <a:r>
              <a:rPr lang="en-US" sz="2000" i="1" dirty="0">
                <a:latin typeface="Britannic Bold" panose="020B0903060703020204" pitchFamily="34" charset="0"/>
              </a:rPr>
              <a:t>) 2024 </a:t>
            </a:r>
            <a:endParaRPr lang="en-ID" sz="2000" i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279">
            <a:extLst>
              <a:ext uri="{FF2B5EF4-FFF2-40B4-BE49-F238E27FC236}">
                <a16:creationId xmlns:a16="http://schemas.microsoft.com/office/drawing/2014/main" id="{8381B19B-4972-4ED5-9A2D-608801DEC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300" y="202473"/>
            <a:ext cx="4584402" cy="42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7" tIns="34283" rIns="68567" bIns="3428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300" b="1" dirty="0" err="1">
                <a:solidFill>
                  <a:schemeClr val="tx2"/>
                </a:solidFill>
                <a:latin typeface="Lato" panose="020F0502020204030203" pitchFamily="34" charset="0"/>
              </a:rPr>
              <a:t>Penerapan</a:t>
            </a:r>
            <a:r>
              <a:rPr lang="en-US" altLang="en-US" sz="2300" b="1" dirty="0">
                <a:solidFill>
                  <a:schemeClr val="tx2"/>
                </a:solidFill>
                <a:latin typeface="Lato" panose="020F0502020204030203" pitchFamily="34" charset="0"/>
              </a:rPr>
              <a:t> IT di RS</a:t>
            </a:r>
            <a:endParaRPr lang="id-ID" altLang="en-US" sz="2300" b="1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4B8E16-20DC-4CE3-B647-A232F1BC5CF3}"/>
              </a:ext>
            </a:extLst>
          </p:cNvPr>
          <p:cNvGrpSpPr>
            <a:grpSpLocks/>
          </p:cNvGrpSpPr>
          <p:nvPr/>
        </p:nvGrpSpPr>
        <p:grpSpPr bwMode="auto">
          <a:xfrm>
            <a:off x="3913188" y="595313"/>
            <a:ext cx="1374775" cy="90487"/>
            <a:chOff x="10866255" y="8448874"/>
            <a:chExt cx="2738812" cy="73150"/>
          </a:xfrm>
        </p:grpSpPr>
        <p:sp>
          <p:nvSpPr>
            <p:cNvPr id="283" name="Rectangle 11">
              <a:extLst>
                <a:ext uri="{FF2B5EF4-FFF2-40B4-BE49-F238E27FC236}">
                  <a16:creationId xmlns:a16="http://schemas.microsoft.com/office/drawing/2014/main" id="{3294453A-D87A-45E3-A2B7-390F9E32ECED}"/>
                </a:ext>
              </a:extLst>
            </p:cNvPr>
            <p:cNvSpPr/>
            <p:nvPr/>
          </p:nvSpPr>
          <p:spPr>
            <a:xfrm flipV="1">
              <a:off x="10866255" y="8448874"/>
              <a:ext cx="407974" cy="731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4" name="Rectangle 12">
              <a:extLst>
                <a:ext uri="{FF2B5EF4-FFF2-40B4-BE49-F238E27FC236}">
                  <a16:creationId xmlns:a16="http://schemas.microsoft.com/office/drawing/2014/main" id="{F0B77447-EF74-49CC-8077-1EBA1C280182}"/>
                </a:ext>
              </a:extLst>
            </p:cNvPr>
            <p:cNvSpPr/>
            <p:nvPr/>
          </p:nvSpPr>
          <p:spPr>
            <a:xfrm flipV="1">
              <a:off x="11331156" y="8448874"/>
              <a:ext cx="404813" cy="731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5" name="Rectangle 13">
              <a:extLst>
                <a:ext uri="{FF2B5EF4-FFF2-40B4-BE49-F238E27FC236}">
                  <a16:creationId xmlns:a16="http://schemas.microsoft.com/office/drawing/2014/main" id="{F66C76AF-41BA-4664-86D0-B442C4D5CC84}"/>
                </a:ext>
              </a:extLst>
            </p:cNvPr>
            <p:cNvSpPr/>
            <p:nvPr/>
          </p:nvSpPr>
          <p:spPr>
            <a:xfrm flipV="1">
              <a:off x="11808710" y="8448874"/>
              <a:ext cx="407974" cy="73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6" name="Rectangle 14">
              <a:extLst>
                <a:ext uri="{FF2B5EF4-FFF2-40B4-BE49-F238E27FC236}">
                  <a16:creationId xmlns:a16="http://schemas.microsoft.com/office/drawing/2014/main" id="{6376C50C-A571-4F8A-951D-E2928F7E69F3}"/>
                </a:ext>
              </a:extLst>
            </p:cNvPr>
            <p:cNvSpPr/>
            <p:nvPr/>
          </p:nvSpPr>
          <p:spPr>
            <a:xfrm flipV="1">
              <a:off x="12273611" y="8448874"/>
              <a:ext cx="407976" cy="73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7" name="Rectangle 15">
              <a:extLst>
                <a:ext uri="{FF2B5EF4-FFF2-40B4-BE49-F238E27FC236}">
                  <a16:creationId xmlns:a16="http://schemas.microsoft.com/office/drawing/2014/main" id="{CE84EB68-9957-4CC3-98B6-846710BB39C5}"/>
                </a:ext>
              </a:extLst>
            </p:cNvPr>
            <p:cNvSpPr/>
            <p:nvPr/>
          </p:nvSpPr>
          <p:spPr>
            <a:xfrm flipV="1">
              <a:off x="12738514" y="8448874"/>
              <a:ext cx="404813" cy="731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8" name="Rectangle 16">
              <a:extLst>
                <a:ext uri="{FF2B5EF4-FFF2-40B4-BE49-F238E27FC236}">
                  <a16:creationId xmlns:a16="http://schemas.microsoft.com/office/drawing/2014/main" id="{866350B9-AB99-4D00-BCDA-2C813EDD2303}"/>
                </a:ext>
              </a:extLst>
            </p:cNvPr>
            <p:cNvSpPr/>
            <p:nvPr/>
          </p:nvSpPr>
          <p:spPr>
            <a:xfrm flipV="1">
              <a:off x="13197091" y="8448874"/>
              <a:ext cx="407976" cy="731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3" name="กลุ่ม 11">
            <a:extLst>
              <a:ext uri="{FF2B5EF4-FFF2-40B4-BE49-F238E27FC236}">
                <a16:creationId xmlns:a16="http://schemas.microsoft.com/office/drawing/2014/main" id="{D2105B65-C7FE-4339-A253-7A8BEF59EB4E}"/>
              </a:ext>
            </a:extLst>
          </p:cNvPr>
          <p:cNvGrpSpPr>
            <a:grpSpLocks/>
          </p:cNvGrpSpPr>
          <p:nvPr/>
        </p:nvGrpSpPr>
        <p:grpSpPr bwMode="auto">
          <a:xfrm>
            <a:off x="2276475" y="1417638"/>
            <a:ext cx="2576513" cy="547687"/>
            <a:chOff x="6056585" y="3777685"/>
            <a:chExt cx="6851650" cy="1460500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2F2224D-EBA1-488C-B918-4FBF8FB1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585" y="3777685"/>
              <a:ext cx="6851650" cy="1460500"/>
            </a:xfrm>
            <a:custGeom>
              <a:avLst/>
              <a:gdLst>
                <a:gd name="T0" fmla="*/ 290 w 300"/>
                <a:gd name="T1" fmla="*/ 0 h 64"/>
                <a:gd name="T2" fmla="*/ 0 w 300"/>
                <a:gd name="T3" fmla="*/ 0 h 64"/>
                <a:gd name="T4" fmla="*/ 0 w 300"/>
                <a:gd name="T5" fmla="*/ 64 h 64"/>
                <a:gd name="T6" fmla="*/ 290 w 300"/>
                <a:gd name="T7" fmla="*/ 64 h 64"/>
                <a:gd name="T8" fmla="*/ 300 w 300"/>
                <a:gd name="T9" fmla="*/ 54 h 64"/>
                <a:gd name="T10" fmla="*/ 300 w 300"/>
                <a:gd name="T11" fmla="*/ 10 h 64"/>
                <a:gd name="T12" fmla="*/ 290 w 30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4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96" y="64"/>
                    <a:pt x="300" y="59"/>
                    <a:pt x="300" y="54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5"/>
                    <a:pt x="296" y="0"/>
                    <a:pt x="29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  <p:sp>
          <p:nvSpPr>
            <p:cNvPr id="44072" name="TextBox 83">
              <a:extLst>
                <a:ext uri="{FF2B5EF4-FFF2-40B4-BE49-F238E27FC236}">
                  <a16:creationId xmlns:a16="http://schemas.microsoft.com/office/drawing/2014/main" id="{C67CBF6E-C9D7-4A62-8F98-0B9026161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906" y="4091866"/>
              <a:ext cx="5378038" cy="10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chemeClr val="bg1"/>
                  </a:solidFill>
                </a:rPr>
                <a:t>KOMITMEN</a:t>
              </a:r>
            </a:p>
          </p:txBody>
        </p:sp>
      </p:grpSp>
      <p:grpSp>
        <p:nvGrpSpPr>
          <p:cNvPr id="8" name="กลุ่ม 12">
            <a:extLst>
              <a:ext uri="{FF2B5EF4-FFF2-40B4-BE49-F238E27FC236}">
                <a16:creationId xmlns:a16="http://schemas.microsoft.com/office/drawing/2014/main" id="{8111FB4B-E2C4-42D1-8C1C-D97E017C9CBB}"/>
              </a:ext>
            </a:extLst>
          </p:cNvPr>
          <p:cNvGrpSpPr>
            <a:grpSpLocks/>
          </p:cNvGrpSpPr>
          <p:nvPr/>
        </p:nvGrpSpPr>
        <p:grpSpPr bwMode="auto">
          <a:xfrm>
            <a:off x="2274888" y="2001838"/>
            <a:ext cx="2576512" cy="539750"/>
            <a:chOff x="6049962" y="5336610"/>
            <a:chExt cx="6851650" cy="1438275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ED36C38-1520-434E-835D-FDFFE9065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62" y="5336610"/>
              <a:ext cx="6851650" cy="1438275"/>
            </a:xfrm>
            <a:custGeom>
              <a:avLst/>
              <a:gdLst>
                <a:gd name="T0" fmla="*/ 290 w 300"/>
                <a:gd name="T1" fmla="*/ 0 h 63"/>
                <a:gd name="T2" fmla="*/ 0 w 300"/>
                <a:gd name="T3" fmla="*/ 0 h 63"/>
                <a:gd name="T4" fmla="*/ 0 w 300"/>
                <a:gd name="T5" fmla="*/ 63 h 63"/>
                <a:gd name="T6" fmla="*/ 290 w 300"/>
                <a:gd name="T7" fmla="*/ 63 h 63"/>
                <a:gd name="T8" fmla="*/ 300 w 300"/>
                <a:gd name="T9" fmla="*/ 53 h 63"/>
                <a:gd name="T10" fmla="*/ 300 w 300"/>
                <a:gd name="T11" fmla="*/ 10 h 63"/>
                <a:gd name="T12" fmla="*/ 290 w 300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3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6" y="63"/>
                    <a:pt x="300" y="59"/>
                    <a:pt x="300" y="53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5"/>
                    <a:pt x="296" y="0"/>
                    <a:pt x="29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  <p:sp>
          <p:nvSpPr>
            <p:cNvPr id="44070" name="TextBox 84">
              <a:extLst>
                <a:ext uri="{FF2B5EF4-FFF2-40B4-BE49-F238E27FC236}">
                  <a16:creationId xmlns:a16="http://schemas.microsoft.com/office/drawing/2014/main" id="{CB863BBF-22F0-44F9-9DE9-1A567161A8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134" y="5486399"/>
              <a:ext cx="4970904" cy="104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chemeClr val="bg1"/>
                  </a:solidFill>
                  <a:latin typeface="Lato" panose="020F0502020204030203" pitchFamily="34" charset="0"/>
                </a:rPr>
                <a:t>SDM</a:t>
              </a:r>
            </a:p>
          </p:txBody>
        </p:sp>
      </p:grpSp>
      <p:grpSp>
        <p:nvGrpSpPr>
          <p:cNvPr id="9" name="กลุ่ม 13">
            <a:extLst>
              <a:ext uri="{FF2B5EF4-FFF2-40B4-BE49-F238E27FC236}">
                <a16:creationId xmlns:a16="http://schemas.microsoft.com/office/drawing/2014/main" id="{43052DBF-FCC7-4E4C-9E18-4B8C08278EA2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2617788"/>
            <a:ext cx="2576513" cy="566737"/>
            <a:chOff x="6072187" y="6981260"/>
            <a:chExt cx="6851650" cy="1511038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D5AEC78-E8BD-49A2-910B-06F406D9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87" y="6981260"/>
              <a:ext cx="6851650" cy="1439085"/>
            </a:xfrm>
            <a:custGeom>
              <a:avLst/>
              <a:gdLst>
                <a:gd name="T0" fmla="*/ 290 w 300"/>
                <a:gd name="T1" fmla="*/ 0 h 63"/>
                <a:gd name="T2" fmla="*/ 0 w 300"/>
                <a:gd name="T3" fmla="*/ 0 h 63"/>
                <a:gd name="T4" fmla="*/ 0 w 300"/>
                <a:gd name="T5" fmla="*/ 63 h 63"/>
                <a:gd name="T6" fmla="*/ 290 w 300"/>
                <a:gd name="T7" fmla="*/ 63 h 63"/>
                <a:gd name="T8" fmla="*/ 300 w 300"/>
                <a:gd name="T9" fmla="*/ 53 h 63"/>
                <a:gd name="T10" fmla="*/ 300 w 300"/>
                <a:gd name="T11" fmla="*/ 10 h 63"/>
                <a:gd name="T12" fmla="*/ 290 w 300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3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5" y="63"/>
                    <a:pt x="300" y="58"/>
                    <a:pt x="300" y="53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4"/>
                    <a:pt x="295" y="0"/>
                    <a:pt x="29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  <p:sp>
          <p:nvSpPr>
            <p:cNvPr id="44068" name="TextBox 85">
              <a:extLst>
                <a:ext uri="{FF2B5EF4-FFF2-40B4-BE49-F238E27FC236}">
                  <a16:creationId xmlns:a16="http://schemas.microsoft.com/office/drawing/2014/main" id="{74EA2295-E8B1-4C9D-A403-FB36C3AC2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9534" y="7162799"/>
              <a:ext cx="4970904" cy="13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chemeClr val="bg1"/>
                  </a:solidFill>
                  <a:latin typeface="Lato" panose="020F0502020204030203" pitchFamily="34" charset="0"/>
                </a:rPr>
                <a:t>INFRASTUKTUR &amp; NETWORKING</a:t>
              </a:r>
            </a:p>
          </p:txBody>
        </p:sp>
      </p:grpSp>
      <p:grpSp>
        <p:nvGrpSpPr>
          <p:cNvPr id="10" name="กลุ่ม 14">
            <a:extLst>
              <a:ext uri="{FF2B5EF4-FFF2-40B4-BE49-F238E27FC236}">
                <a16:creationId xmlns:a16="http://schemas.microsoft.com/office/drawing/2014/main" id="{EB571723-3E08-40D3-A255-F44C684427F3}"/>
              </a:ext>
            </a:extLst>
          </p:cNvPr>
          <p:cNvGrpSpPr>
            <a:grpSpLocks/>
          </p:cNvGrpSpPr>
          <p:nvPr/>
        </p:nvGrpSpPr>
        <p:grpSpPr bwMode="auto">
          <a:xfrm>
            <a:off x="2274888" y="3217863"/>
            <a:ext cx="2576512" cy="538162"/>
            <a:chOff x="6049962" y="8579872"/>
            <a:chExt cx="6851650" cy="1438275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41E0037F-85B0-4EB5-8BC4-53F7AB0A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62" y="8579872"/>
              <a:ext cx="6851650" cy="1438275"/>
            </a:xfrm>
            <a:custGeom>
              <a:avLst/>
              <a:gdLst>
                <a:gd name="T0" fmla="*/ 290 w 300"/>
                <a:gd name="T1" fmla="*/ 0 h 63"/>
                <a:gd name="T2" fmla="*/ 0 w 300"/>
                <a:gd name="T3" fmla="*/ 0 h 63"/>
                <a:gd name="T4" fmla="*/ 0 w 300"/>
                <a:gd name="T5" fmla="*/ 63 h 63"/>
                <a:gd name="T6" fmla="*/ 290 w 300"/>
                <a:gd name="T7" fmla="*/ 63 h 63"/>
                <a:gd name="T8" fmla="*/ 300 w 300"/>
                <a:gd name="T9" fmla="*/ 53 h 63"/>
                <a:gd name="T10" fmla="*/ 300 w 300"/>
                <a:gd name="T11" fmla="*/ 9 h 63"/>
                <a:gd name="T12" fmla="*/ 290 w 300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3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5" y="63"/>
                    <a:pt x="300" y="58"/>
                    <a:pt x="300" y="53"/>
                  </a:cubicBezTo>
                  <a:cubicBezTo>
                    <a:pt x="300" y="9"/>
                    <a:pt x="300" y="9"/>
                    <a:pt x="300" y="9"/>
                  </a:cubicBezTo>
                  <a:cubicBezTo>
                    <a:pt x="300" y="4"/>
                    <a:pt x="295" y="0"/>
                    <a:pt x="29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  <p:sp>
          <p:nvSpPr>
            <p:cNvPr id="44066" name="TextBox 86">
              <a:extLst>
                <a:ext uri="{FF2B5EF4-FFF2-40B4-BE49-F238E27FC236}">
                  <a16:creationId xmlns:a16="http://schemas.microsoft.com/office/drawing/2014/main" id="{9F389CC0-6CA9-4167-BCB0-D52F5085F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8793373"/>
              <a:ext cx="4970904" cy="96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chemeClr val="bg1"/>
                  </a:solidFill>
                  <a:latin typeface="Lato" panose="020F0502020204030203" pitchFamily="34" charset="0"/>
                </a:rPr>
                <a:t>SOFTWARE</a:t>
              </a:r>
            </a:p>
          </p:txBody>
        </p:sp>
      </p:grpSp>
      <p:sp>
        <p:nvSpPr>
          <p:cNvPr id="101" name="Freeform 10">
            <a:extLst>
              <a:ext uri="{FF2B5EF4-FFF2-40B4-BE49-F238E27FC236}">
                <a16:creationId xmlns:a16="http://schemas.microsoft.com/office/drawing/2014/main" id="{5425F783-3329-454F-B2E8-181500D09B13}"/>
              </a:ext>
            </a:extLst>
          </p:cNvPr>
          <p:cNvSpPr>
            <a:spLocks/>
          </p:cNvSpPr>
          <p:nvPr/>
        </p:nvSpPr>
        <p:spPr bwMode="auto">
          <a:xfrm>
            <a:off x="762000" y="1935163"/>
            <a:ext cx="2078038" cy="582612"/>
          </a:xfrm>
          <a:custGeom>
            <a:avLst/>
            <a:gdLst>
              <a:gd name="T0" fmla="*/ 0 w 242"/>
              <a:gd name="T1" fmla="*/ 39 h 68"/>
              <a:gd name="T2" fmla="*/ 3 w 242"/>
              <a:gd name="T3" fmla="*/ 68 h 68"/>
              <a:gd name="T4" fmla="*/ 238 w 242"/>
              <a:gd name="T5" fmla="*/ 68 h 68"/>
              <a:gd name="T6" fmla="*/ 242 w 242"/>
              <a:gd name="T7" fmla="*/ 39 h 68"/>
              <a:gd name="T8" fmla="*/ 235 w 242"/>
              <a:gd name="T9" fmla="*/ 0 h 68"/>
              <a:gd name="T10" fmla="*/ 6 w 242"/>
              <a:gd name="T11" fmla="*/ 0 h 68"/>
              <a:gd name="T12" fmla="*/ 0 w 242"/>
              <a:gd name="T13" fmla="*/ 3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68">
                <a:moveTo>
                  <a:pt x="0" y="39"/>
                </a:moveTo>
                <a:cubicBezTo>
                  <a:pt x="0" y="49"/>
                  <a:pt x="1" y="59"/>
                  <a:pt x="3" y="68"/>
                </a:cubicBezTo>
                <a:cubicBezTo>
                  <a:pt x="238" y="68"/>
                  <a:pt x="238" y="68"/>
                  <a:pt x="238" y="68"/>
                </a:cubicBezTo>
                <a:cubicBezTo>
                  <a:pt x="240" y="59"/>
                  <a:pt x="242" y="49"/>
                  <a:pt x="242" y="39"/>
                </a:cubicBezTo>
                <a:cubicBezTo>
                  <a:pt x="242" y="25"/>
                  <a:pt x="239" y="12"/>
                  <a:pt x="235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12"/>
                  <a:pt x="0" y="25"/>
                  <a:pt x="0" y="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34338" tIns="17169" rIns="34338" bIns="17169"/>
          <a:lstStyle/>
          <a:p>
            <a:pPr>
              <a:defRPr/>
            </a:pPr>
            <a:endParaRPr lang="th-TH">
              <a:cs typeface="Arial" charset="0"/>
            </a:endParaRPr>
          </a:p>
        </p:txBody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5F0C4FA3-96E6-4184-8FBC-A759A2BFB2DE}"/>
              </a:ext>
            </a:extLst>
          </p:cNvPr>
          <p:cNvSpPr>
            <a:spLocks/>
          </p:cNvSpPr>
          <p:nvPr/>
        </p:nvSpPr>
        <p:spPr bwMode="auto">
          <a:xfrm>
            <a:off x="808038" y="1247775"/>
            <a:ext cx="1966912" cy="693738"/>
          </a:xfrm>
          <a:custGeom>
            <a:avLst/>
            <a:gdLst>
              <a:gd name="T0" fmla="*/ 229 w 229"/>
              <a:gd name="T1" fmla="*/ 81 h 81"/>
              <a:gd name="T2" fmla="*/ 115 w 229"/>
              <a:gd name="T3" fmla="*/ 0 h 81"/>
              <a:gd name="T4" fmla="*/ 0 w 229"/>
              <a:gd name="T5" fmla="*/ 81 h 81"/>
              <a:gd name="T6" fmla="*/ 229 w 229"/>
              <a:gd name="T7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" h="81">
                <a:moveTo>
                  <a:pt x="229" y="81"/>
                </a:moveTo>
                <a:cubicBezTo>
                  <a:pt x="213" y="34"/>
                  <a:pt x="168" y="0"/>
                  <a:pt x="115" y="0"/>
                </a:cubicBezTo>
                <a:cubicBezTo>
                  <a:pt x="62" y="0"/>
                  <a:pt x="17" y="34"/>
                  <a:pt x="0" y="81"/>
                </a:cubicBezTo>
                <a:lnTo>
                  <a:pt x="229" y="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34338" tIns="17169" rIns="34338" bIns="17169"/>
          <a:lstStyle/>
          <a:p>
            <a:pPr>
              <a:defRPr/>
            </a:pPr>
            <a:endParaRPr lang="th-TH">
              <a:cs typeface="Arial" charset="0"/>
            </a:endParaRPr>
          </a:p>
        </p:txBody>
      </p:sp>
      <p:sp>
        <p:nvSpPr>
          <p:cNvPr id="103" name="Freeform 12">
            <a:extLst>
              <a:ext uri="{FF2B5EF4-FFF2-40B4-BE49-F238E27FC236}">
                <a16:creationId xmlns:a16="http://schemas.microsoft.com/office/drawing/2014/main" id="{C197C8AF-64CD-463A-8635-A81D8D677241}"/>
              </a:ext>
            </a:extLst>
          </p:cNvPr>
          <p:cNvSpPr>
            <a:spLocks/>
          </p:cNvSpPr>
          <p:nvPr/>
        </p:nvSpPr>
        <p:spPr bwMode="auto">
          <a:xfrm>
            <a:off x="1122363" y="3108325"/>
            <a:ext cx="1357312" cy="557213"/>
          </a:xfrm>
          <a:custGeom>
            <a:avLst/>
            <a:gdLst>
              <a:gd name="T0" fmla="*/ 0 w 158"/>
              <a:gd name="T1" fmla="*/ 0 h 65"/>
              <a:gd name="T2" fmla="*/ 11 w 158"/>
              <a:gd name="T3" fmla="*/ 46 h 65"/>
              <a:gd name="T4" fmla="*/ 30 w 158"/>
              <a:gd name="T5" fmla="*/ 65 h 65"/>
              <a:gd name="T6" fmla="*/ 127 w 158"/>
              <a:gd name="T7" fmla="*/ 65 h 65"/>
              <a:gd name="T8" fmla="*/ 146 w 158"/>
              <a:gd name="T9" fmla="*/ 46 h 65"/>
              <a:gd name="T10" fmla="*/ 158 w 158"/>
              <a:gd name="T11" fmla="*/ 0 h 65"/>
              <a:gd name="T12" fmla="*/ 0 w 158"/>
              <a:gd name="T1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65">
                <a:moveTo>
                  <a:pt x="0" y="0"/>
                </a:moveTo>
                <a:cubicBezTo>
                  <a:pt x="6" y="11"/>
                  <a:pt x="11" y="27"/>
                  <a:pt x="11" y="46"/>
                </a:cubicBezTo>
                <a:cubicBezTo>
                  <a:pt x="11" y="56"/>
                  <a:pt x="20" y="65"/>
                  <a:pt x="30" y="65"/>
                </a:cubicBezTo>
                <a:cubicBezTo>
                  <a:pt x="127" y="65"/>
                  <a:pt x="127" y="65"/>
                  <a:pt x="127" y="65"/>
                </a:cubicBezTo>
                <a:cubicBezTo>
                  <a:pt x="138" y="65"/>
                  <a:pt x="146" y="56"/>
                  <a:pt x="146" y="46"/>
                </a:cubicBezTo>
                <a:cubicBezTo>
                  <a:pt x="146" y="27"/>
                  <a:pt x="152" y="11"/>
                  <a:pt x="15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4338" tIns="17169" rIns="34338" bIns="17169"/>
          <a:lstStyle/>
          <a:p>
            <a:pPr>
              <a:defRPr/>
            </a:pPr>
            <a:endParaRPr lang="th-TH">
              <a:cs typeface="Arial" charset="0"/>
            </a:endParaRPr>
          </a:p>
        </p:txBody>
      </p:sp>
      <p:sp>
        <p:nvSpPr>
          <p:cNvPr id="104" name="Freeform 13">
            <a:extLst>
              <a:ext uri="{FF2B5EF4-FFF2-40B4-BE49-F238E27FC236}">
                <a16:creationId xmlns:a16="http://schemas.microsoft.com/office/drawing/2014/main" id="{34264E17-B83B-4F81-A5B7-B87BD8CD6E7D}"/>
              </a:ext>
            </a:extLst>
          </p:cNvPr>
          <p:cNvSpPr>
            <a:spLocks/>
          </p:cNvSpPr>
          <p:nvPr/>
        </p:nvSpPr>
        <p:spPr bwMode="auto">
          <a:xfrm>
            <a:off x="788988" y="2517775"/>
            <a:ext cx="2016125" cy="590550"/>
          </a:xfrm>
          <a:custGeom>
            <a:avLst/>
            <a:gdLst>
              <a:gd name="T0" fmla="*/ 0 w 235"/>
              <a:gd name="T1" fmla="*/ 0 h 69"/>
              <a:gd name="T2" fmla="*/ 23 w 235"/>
              <a:gd name="T3" fmla="*/ 46 h 69"/>
              <a:gd name="T4" fmla="*/ 23 w 235"/>
              <a:gd name="T5" fmla="*/ 46 h 69"/>
              <a:gd name="T6" fmla="*/ 23 w 235"/>
              <a:gd name="T7" fmla="*/ 46 h 69"/>
              <a:gd name="T8" fmla="*/ 29 w 235"/>
              <a:gd name="T9" fmla="*/ 52 h 69"/>
              <a:gd name="T10" fmla="*/ 39 w 235"/>
              <a:gd name="T11" fmla="*/ 69 h 69"/>
              <a:gd name="T12" fmla="*/ 197 w 235"/>
              <a:gd name="T13" fmla="*/ 69 h 69"/>
              <a:gd name="T14" fmla="*/ 207 w 235"/>
              <a:gd name="T15" fmla="*/ 52 h 69"/>
              <a:gd name="T16" fmla="*/ 213 w 235"/>
              <a:gd name="T17" fmla="*/ 46 h 69"/>
              <a:gd name="T18" fmla="*/ 213 w 235"/>
              <a:gd name="T19" fmla="*/ 46 h 69"/>
              <a:gd name="T20" fmla="*/ 213 w 235"/>
              <a:gd name="T21" fmla="*/ 46 h 69"/>
              <a:gd name="T22" fmla="*/ 235 w 235"/>
              <a:gd name="T23" fmla="*/ 0 h 69"/>
              <a:gd name="T24" fmla="*/ 0 w 235"/>
              <a:gd name="T25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69">
                <a:moveTo>
                  <a:pt x="0" y="0"/>
                </a:moveTo>
                <a:cubicBezTo>
                  <a:pt x="5" y="17"/>
                  <a:pt x="12" y="33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5" y="48"/>
                  <a:pt x="27" y="50"/>
                  <a:pt x="29" y="52"/>
                </a:cubicBezTo>
                <a:cubicBezTo>
                  <a:pt x="32" y="56"/>
                  <a:pt x="35" y="62"/>
                  <a:pt x="39" y="69"/>
                </a:cubicBezTo>
                <a:cubicBezTo>
                  <a:pt x="197" y="69"/>
                  <a:pt x="197" y="69"/>
                  <a:pt x="197" y="69"/>
                </a:cubicBezTo>
                <a:cubicBezTo>
                  <a:pt x="200" y="62"/>
                  <a:pt x="204" y="56"/>
                  <a:pt x="207" y="52"/>
                </a:cubicBezTo>
                <a:cubicBezTo>
                  <a:pt x="209" y="50"/>
                  <a:pt x="211" y="48"/>
                  <a:pt x="213" y="46"/>
                </a:cubicBezTo>
                <a:cubicBezTo>
                  <a:pt x="213" y="46"/>
                  <a:pt x="213" y="46"/>
                  <a:pt x="213" y="46"/>
                </a:cubicBezTo>
                <a:cubicBezTo>
                  <a:pt x="213" y="46"/>
                  <a:pt x="213" y="46"/>
                  <a:pt x="213" y="46"/>
                </a:cubicBezTo>
                <a:cubicBezTo>
                  <a:pt x="223" y="33"/>
                  <a:pt x="231" y="17"/>
                  <a:pt x="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4338" tIns="17169" rIns="34338" bIns="17169"/>
          <a:lstStyle/>
          <a:p>
            <a:pPr>
              <a:defRPr/>
            </a:pPr>
            <a:endParaRPr lang="th-TH">
              <a:cs typeface="Arial" charset="0"/>
            </a:endParaRPr>
          </a:p>
        </p:txBody>
      </p:sp>
      <p:pic>
        <p:nvPicPr>
          <p:cNvPr id="44044" name="Picture 3" descr="G:\ \z\1\2-1.png">
            <a:extLst>
              <a:ext uri="{FF2B5EF4-FFF2-40B4-BE49-F238E27FC236}">
                <a16:creationId xmlns:a16="http://schemas.microsoft.com/office/drawing/2014/main" id="{20EEEBCE-C566-4244-994E-E87C8016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648075"/>
            <a:ext cx="10731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5" name="Freeform 101">
            <a:extLst>
              <a:ext uri="{FF2B5EF4-FFF2-40B4-BE49-F238E27FC236}">
                <a16:creationId xmlns:a16="http://schemas.microsoft.com/office/drawing/2014/main" id="{8E8D93AB-573E-4F57-A807-E5EFC34ED963}"/>
              </a:ext>
            </a:extLst>
          </p:cNvPr>
          <p:cNvSpPr>
            <a:spLocks noEditPoints="1"/>
          </p:cNvSpPr>
          <p:nvPr/>
        </p:nvSpPr>
        <p:spPr bwMode="auto">
          <a:xfrm>
            <a:off x="1622425" y="2625725"/>
            <a:ext cx="330200" cy="381000"/>
          </a:xfrm>
          <a:custGeom>
            <a:avLst/>
            <a:gdLst>
              <a:gd name="T0" fmla="*/ 2147483647 w 56"/>
              <a:gd name="T1" fmla="*/ 2109702250 h 65"/>
              <a:gd name="T2" fmla="*/ 2147483647 w 56"/>
              <a:gd name="T3" fmla="*/ 2109702250 h 65"/>
              <a:gd name="T4" fmla="*/ 2147483647 w 56"/>
              <a:gd name="T5" fmla="*/ 1513484056 h 65"/>
              <a:gd name="T6" fmla="*/ 2124968001 w 56"/>
              <a:gd name="T7" fmla="*/ 1421756883 h 65"/>
              <a:gd name="T8" fmla="*/ 1940190031 w 56"/>
              <a:gd name="T9" fmla="*/ 1421756883 h 65"/>
              <a:gd name="T10" fmla="*/ 1755406172 w 56"/>
              <a:gd name="T11" fmla="*/ 1421756883 h 65"/>
              <a:gd name="T12" fmla="*/ 1385849864 w 56"/>
              <a:gd name="T13" fmla="*/ 1421756883 h 65"/>
              <a:gd name="T14" fmla="*/ 1385849864 w 56"/>
              <a:gd name="T15" fmla="*/ 917260366 h 65"/>
              <a:gd name="T16" fmla="*/ 1663020132 w 56"/>
              <a:gd name="T17" fmla="*/ 917260366 h 65"/>
              <a:gd name="T18" fmla="*/ 1755406172 w 56"/>
              <a:gd name="T19" fmla="*/ 825533194 h 65"/>
              <a:gd name="T20" fmla="*/ 1755406172 w 56"/>
              <a:gd name="T21" fmla="*/ 91727195 h 65"/>
              <a:gd name="T22" fmla="*/ 1663020132 w 56"/>
              <a:gd name="T23" fmla="*/ 0 h 65"/>
              <a:gd name="T24" fmla="*/ 923896106 w 56"/>
              <a:gd name="T25" fmla="*/ 0 h 65"/>
              <a:gd name="T26" fmla="*/ 831510066 w 56"/>
              <a:gd name="T27" fmla="*/ 91727195 h 65"/>
              <a:gd name="T28" fmla="*/ 831510066 w 56"/>
              <a:gd name="T29" fmla="*/ 825533194 h 65"/>
              <a:gd name="T30" fmla="*/ 923896106 w 56"/>
              <a:gd name="T31" fmla="*/ 917260366 h 65"/>
              <a:gd name="T32" fmla="*/ 1201066005 w 56"/>
              <a:gd name="T33" fmla="*/ 917260366 h 65"/>
              <a:gd name="T34" fmla="*/ 1201066005 w 56"/>
              <a:gd name="T35" fmla="*/ 1421756883 h 65"/>
              <a:gd name="T36" fmla="*/ 461948053 w 56"/>
              <a:gd name="T37" fmla="*/ 1421756883 h 65"/>
              <a:gd name="T38" fmla="*/ 369561921 w 56"/>
              <a:gd name="T39" fmla="*/ 1513484056 h 65"/>
              <a:gd name="T40" fmla="*/ 369561921 w 56"/>
              <a:gd name="T41" fmla="*/ 2109702250 h 65"/>
              <a:gd name="T42" fmla="*/ 92391953 w 56"/>
              <a:gd name="T43" fmla="*/ 2109702250 h 65"/>
              <a:gd name="T44" fmla="*/ 0 w 56"/>
              <a:gd name="T45" fmla="*/ 2147483647 h 65"/>
              <a:gd name="T46" fmla="*/ 0 w 56"/>
              <a:gd name="T47" fmla="*/ 2147483647 h 65"/>
              <a:gd name="T48" fmla="*/ 92391953 w 56"/>
              <a:gd name="T49" fmla="*/ 2147483647 h 65"/>
              <a:gd name="T50" fmla="*/ 785314101 w 56"/>
              <a:gd name="T51" fmla="*/ 2147483647 h 65"/>
              <a:gd name="T52" fmla="*/ 877706031 w 56"/>
              <a:gd name="T53" fmla="*/ 2147483647 h 65"/>
              <a:gd name="T54" fmla="*/ 877706031 w 56"/>
              <a:gd name="T55" fmla="*/ 2147483647 h 65"/>
              <a:gd name="T56" fmla="*/ 785314101 w 56"/>
              <a:gd name="T57" fmla="*/ 2109702250 h 65"/>
              <a:gd name="T58" fmla="*/ 508144018 w 56"/>
              <a:gd name="T59" fmla="*/ 2109702250 h 65"/>
              <a:gd name="T60" fmla="*/ 508144018 w 56"/>
              <a:gd name="T61" fmla="*/ 1605211594 h 65"/>
              <a:gd name="T62" fmla="*/ 1755406172 w 56"/>
              <a:gd name="T63" fmla="*/ 1605211594 h 65"/>
              <a:gd name="T64" fmla="*/ 1940190031 w 56"/>
              <a:gd name="T65" fmla="*/ 1605211594 h 65"/>
              <a:gd name="T66" fmla="*/ 2078772036 w 56"/>
              <a:gd name="T67" fmla="*/ 1605211594 h 65"/>
              <a:gd name="T68" fmla="*/ 2078772036 w 56"/>
              <a:gd name="T69" fmla="*/ 2109702250 h 65"/>
              <a:gd name="T70" fmla="*/ 1755406172 w 56"/>
              <a:gd name="T71" fmla="*/ 2109702250 h 65"/>
              <a:gd name="T72" fmla="*/ 1709210207 w 56"/>
              <a:gd name="T73" fmla="*/ 2147483647 h 65"/>
              <a:gd name="T74" fmla="*/ 1709210207 w 56"/>
              <a:gd name="T75" fmla="*/ 2147483647 h 65"/>
              <a:gd name="T76" fmla="*/ 1755406172 w 56"/>
              <a:gd name="T77" fmla="*/ 2147483647 h 65"/>
              <a:gd name="T78" fmla="*/ 2147483647 w 56"/>
              <a:gd name="T79" fmla="*/ 2147483647 h 65"/>
              <a:gd name="T80" fmla="*/ 2147483647 w 56"/>
              <a:gd name="T81" fmla="*/ 2147483647 h 65"/>
              <a:gd name="T82" fmla="*/ 2147483647 w 56"/>
              <a:gd name="T83" fmla="*/ 2147483647 h 65"/>
              <a:gd name="T84" fmla="*/ 2147483647 w 56"/>
              <a:gd name="T85" fmla="*/ 2109702250 h 65"/>
              <a:gd name="T86" fmla="*/ 1016288036 w 56"/>
              <a:gd name="T87" fmla="*/ 183454390 h 65"/>
              <a:gd name="T88" fmla="*/ 1570628202 w 56"/>
              <a:gd name="T89" fmla="*/ 183454390 h 65"/>
              <a:gd name="T90" fmla="*/ 1570628202 w 56"/>
              <a:gd name="T91" fmla="*/ 733811700 h 65"/>
              <a:gd name="T92" fmla="*/ 1016288036 w 56"/>
              <a:gd name="T93" fmla="*/ 733811700 h 65"/>
              <a:gd name="T94" fmla="*/ 1016288036 w 56"/>
              <a:gd name="T95" fmla="*/ 183454390 h 65"/>
              <a:gd name="T96" fmla="*/ 692921988 w 56"/>
              <a:gd name="T97" fmla="*/ 2147483647 h 65"/>
              <a:gd name="T98" fmla="*/ 184778016 w 56"/>
              <a:gd name="T99" fmla="*/ 2147483647 h 65"/>
              <a:gd name="T100" fmla="*/ 184778016 w 56"/>
              <a:gd name="T101" fmla="*/ 2147483647 h 65"/>
              <a:gd name="T102" fmla="*/ 692921988 w 56"/>
              <a:gd name="T103" fmla="*/ 2147483647 h 65"/>
              <a:gd name="T104" fmla="*/ 692921988 w 56"/>
              <a:gd name="T105" fmla="*/ 2147483647 h 65"/>
              <a:gd name="T106" fmla="*/ 2147483647 w 56"/>
              <a:gd name="T107" fmla="*/ 2147483647 h 65"/>
              <a:gd name="T108" fmla="*/ 1847798102 w 56"/>
              <a:gd name="T109" fmla="*/ 2147483647 h 65"/>
              <a:gd name="T110" fmla="*/ 1847798102 w 56"/>
              <a:gd name="T111" fmla="*/ 2147483647 h 65"/>
              <a:gd name="T112" fmla="*/ 2147483647 w 56"/>
              <a:gd name="T113" fmla="*/ 2147483647 h 65"/>
              <a:gd name="T114" fmla="*/ 2147483647 w 56"/>
              <a:gd name="T115" fmla="*/ 2147483647 h 6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6"/>
              <a:gd name="T175" fmla="*/ 0 h 65"/>
              <a:gd name="T176" fmla="*/ 56 w 56"/>
              <a:gd name="T177" fmla="*/ 65 h 6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6" h="65">
                <a:moveTo>
                  <a:pt x="54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7" y="31"/>
                  <a:pt x="46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8" y="19"/>
                  <a:pt x="38" y="18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9" y="20"/>
                  <a:pt x="2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31"/>
                  <a:pt x="26" y="31"/>
                  <a:pt x="26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46"/>
                  <a:pt x="8" y="46"/>
                  <a:pt x="8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5"/>
                  <a:pt x="19" y="64"/>
                  <a:pt x="19" y="63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6"/>
                  <a:pt x="19" y="46"/>
                  <a:pt x="17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35"/>
                  <a:pt x="11" y="35"/>
                  <a:pt x="11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46"/>
                  <a:pt x="45" y="46"/>
                  <a:pt x="45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6"/>
                  <a:pt x="37" y="46"/>
                  <a:pt x="37" y="48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7" y="65"/>
                  <a:pt x="38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6"/>
                  <a:pt x="55" y="46"/>
                  <a:pt x="54" y="46"/>
                </a:cubicBezTo>
                <a:close/>
                <a:moveTo>
                  <a:pt x="22" y="4"/>
                </a:moveTo>
                <a:cubicBezTo>
                  <a:pt x="34" y="4"/>
                  <a:pt x="34" y="4"/>
                  <a:pt x="34" y="4"/>
                </a:cubicBezTo>
                <a:cubicBezTo>
                  <a:pt x="34" y="16"/>
                  <a:pt x="34" y="16"/>
                  <a:pt x="34" y="16"/>
                </a:cubicBezTo>
                <a:cubicBezTo>
                  <a:pt x="22" y="16"/>
                  <a:pt x="22" y="16"/>
                  <a:pt x="22" y="16"/>
                </a:cubicBezTo>
                <a:lnTo>
                  <a:pt x="22" y="4"/>
                </a:lnTo>
                <a:close/>
                <a:moveTo>
                  <a:pt x="15" y="61"/>
                </a:moveTo>
                <a:cubicBezTo>
                  <a:pt x="4" y="61"/>
                  <a:pt x="4" y="61"/>
                  <a:pt x="4" y="61"/>
                </a:cubicBezTo>
                <a:cubicBezTo>
                  <a:pt x="4" y="50"/>
                  <a:pt x="4" y="50"/>
                  <a:pt x="4" y="50"/>
                </a:cubicBezTo>
                <a:cubicBezTo>
                  <a:pt x="15" y="50"/>
                  <a:pt x="15" y="50"/>
                  <a:pt x="15" y="50"/>
                </a:cubicBezTo>
                <a:lnTo>
                  <a:pt x="15" y="61"/>
                </a:lnTo>
                <a:close/>
                <a:moveTo>
                  <a:pt x="52" y="61"/>
                </a:moveTo>
                <a:cubicBezTo>
                  <a:pt x="40" y="61"/>
                  <a:pt x="40" y="61"/>
                  <a:pt x="40" y="61"/>
                </a:cubicBezTo>
                <a:cubicBezTo>
                  <a:pt x="40" y="50"/>
                  <a:pt x="40" y="50"/>
                  <a:pt x="40" y="50"/>
                </a:cubicBezTo>
                <a:cubicBezTo>
                  <a:pt x="52" y="50"/>
                  <a:pt x="52" y="50"/>
                  <a:pt x="52" y="50"/>
                </a:cubicBezTo>
                <a:lnTo>
                  <a:pt x="52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338" tIns="17169" rIns="34338" bIns="17169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th-TH" altLang="en-US"/>
          </a:p>
        </p:txBody>
      </p:sp>
      <p:sp>
        <p:nvSpPr>
          <p:cNvPr id="44046" name="Freeform 134">
            <a:extLst>
              <a:ext uri="{FF2B5EF4-FFF2-40B4-BE49-F238E27FC236}">
                <a16:creationId xmlns:a16="http://schemas.microsoft.com/office/drawing/2014/main" id="{FE880C0A-D1B9-4251-AA23-7F11E3101999}"/>
              </a:ext>
            </a:extLst>
          </p:cNvPr>
          <p:cNvSpPr>
            <a:spLocks noEditPoints="1"/>
          </p:cNvSpPr>
          <p:nvPr/>
        </p:nvSpPr>
        <p:spPr bwMode="auto">
          <a:xfrm>
            <a:off x="1593850" y="2011363"/>
            <a:ext cx="376238" cy="377825"/>
          </a:xfrm>
          <a:custGeom>
            <a:avLst/>
            <a:gdLst>
              <a:gd name="T0" fmla="*/ 2147483647 w 64"/>
              <a:gd name="T1" fmla="*/ 1471925024 h 64"/>
              <a:gd name="T2" fmla="*/ 230557453 w 64"/>
              <a:gd name="T3" fmla="*/ 689961560 h 64"/>
              <a:gd name="T4" fmla="*/ 0 w 64"/>
              <a:gd name="T5" fmla="*/ 1471925024 h 64"/>
              <a:gd name="T6" fmla="*/ 0 w 64"/>
              <a:gd name="T7" fmla="*/ 1471925024 h 64"/>
              <a:gd name="T8" fmla="*/ 230557453 w 64"/>
              <a:gd name="T9" fmla="*/ 2147483647 h 64"/>
              <a:gd name="T10" fmla="*/ 1475569828 w 64"/>
              <a:gd name="T11" fmla="*/ 2147483647 h 64"/>
              <a:gd name="T12" fmla="*/ 2147483647 w 64"/>
              <a:gd name="T13" fmla="*/ 1471925024 h 64"/>
              <a:gd name="T14" fmla="*/ 2147483647 w 64"/>
              <a:gd name="T15" fmla="*/ 2115885815 h 64"/>
              <a:gd name="T16" fmla="*/ 2147483647 w 64"/>
              <a:gd name="T17" fmla="*/ 1517920097 h 64"/>
              <a:gd name="T18" fmla="*/ 138332111 w 64"/>
              <a:gd name="T19" fmla="*/ 1517920097 h 64"/>
              <a:gd name="T20" fmla="*/ 737784914 w 64"/>
              <a:gd name="T21" fmla="*/ 2115885815 h 64"/>
              <a:gd name="T22" fmla="*/ 138332111 w 64"/>
              <a:gd name="T23" fmla="*/ 1517920097 h 64"/>
              <a:gd name="T24" fmla="*/ 737784914 w 64"/>
              <a:gd name="T25" fmla="*/ 781957769 h 64"/>
              <a:gd name="T26" fmla="*/ 138332111 w 64"/>
              <a:gd name="T27" fmla="*/ 1379928998 h 64"/>
              <a:gd name="T28" fmla="*/ 1567795491 w 64"/>
              <a:gd name="T29" fmla="*/ 643966486 h 64"/>
              <a:gd name="T30" fmla="*/ 1567795491 w 64"/>
              <a:gd name="T31" fmla="*/ 183992098 h 64"/>
              <a:gd name="T32" fmla="*/ 1982797564 w 64"/>
              <a:gd name="T33" fmla="*/ 643966486 h 64"/>
              <a:gd name="T34" fmla="*/ 2028910212 w 64"/>
              <a:gd name="T35" fmla="*/ 781957769 h 64"/>
              <a:gd name="T36" fmla="*/ 1567795491 w 64"/>
              <a:gd name="T37" fmla="*/ 1379928998 h 64"/>
              <a:gd name="T38" fmla="*/ 2028910212 w 64"/>
              <a:gd name="T39" fmla="*/ 781957769 h 64"/>
              <a:gd name="T40" fmla="*/ 1337237763 w 64"/>
              <a:gd name="T41" fmla="*/ 183992098 h 64"/>
              <a:gd name="T42" fmla="*/ 1383344532 w 64"/>
              <a:gd name="T43" fmla="*/ 137991145 h 64"/>
              <a:gd name="T44" fmla="*/ 968342458 w 64"/>
              <a:gd name="T45" fmla="*/ 643966486 h 64"/>
              <a:gd name="T46" fmla="*/ 1383344532 w 64"/>
              <a:gd name="T47" fmla="*/ 781957769 h 64"/>
              <a:gd name="T48" fmla="*/ 783897745 w 64"/>
              <a:gd name="T49" fmla="*/ 1379928998 h 64"/>
              <a:gd name="T50" fmla="*/ 1383344532 w 64"/>
              <a:gd name="T51" fmla="*/ 781957769 h 64"/>
              <a:gd name="T52" fmla="*/ 1383344532 w 64"/>
              <a:gd name="T53" fmla="*/ 1517920097 h 64"/>
              <a:gd name="T54" fmla="*/ 922229810 w 64"/>
              <a:gd name="T55" fmla="*/ 2115885815 h 64"/>
              <a:gd name="T56" fmla="*/ 1383344532 w 64"/>
              <a:gd name="T57" fmla="*/ 2147483647 h 64"/>
              <a:gd name="T58" fmla="*/ 1291125115 w 64"/>
              <a:gd name="T59" fmla="*/ 2147483647 h 64"/>
              <a:gd name="T60" fmla="*/ 1383344532 w 64"/>
              <a:gd name="T61" fmla="*/ 2147483647 h 64"/>
              <a:gd name="T62" fmla="*/ 1567795491 w 64"/>
              <a:gd name="T63" fmla="*/ 2147483647 h 64"/>
              <a:gd name="T64" fmla="*/ 1567795491 w 64"/>
              <a:gd name="T65" fmla="*/ 2147483647 h 64"/>
              <a:gd name="T66" fmla="*/ 1660014908 w 64"/>
              <a:gd name="T67" fmla="*/ 2147483647 h 64"/>
              <a:gd name="T68" fmla="*/ 1567795491 w 64"/>
              <a:gd name="T69" fmla="*/ 1517920097 h 64"/>
              <a:gd name="T70" fmla="*/ 2028910212 w 64"/>
              <a:gd name="T71" fmla="*/ 2115885815 h 64"/>
              <a:gd name="T72" fmla="*/ 2147483647 w 64"/>
              <a:gd name="T73" fmla="*/ 1379928998 h 64"/>
              <a:gd name="T74" fmla="*/ 2147483647 w 64"/>
              <a:gd name="T75" fmla="*/ 781957769 h 64"/>
              <a:gd name="T76" fmla="*/ 2147483647 w 64"/>
              <a:gd name="T77" fmla="*/ 1379928998 h 64"/>
              <a:gd name="T78" fmla="*/ 2147483647 w 64"/>
              <a:gd name="T79" fmla="*/ 643966486 h 64"/>
              <a:gd name="T80" fmla="*/ 2147483647 w 64"/>
              <a:gd name="T81" fmla="*/ 643966486 h 64"/>
              <a:gd name="T82" fmla="*/ 783897745 w 64"/>
              <a:gd name="T83" fmla="*/ 643966486 h 64"/>
              <a:gd name="T84" fmla="*/ 1060567754 w 64"/>
              <a:gd name="T85" fmla="*/ 229987217 h 64"/>
              <a:gd name="T86" fmla="*/ 783897745 w 64"/>
              <a:gd name="T87" fmla="*/ 2147483647 h 64"/>
              <a:gd name="T88" fmla="*/ 461114905 w 64"/>
              <a:gd name="T89" fmla="*/ 2147483647 h 64"/>
              <a:gd name="T90" fmla="*/ 2147483647 w 64"/>
              <a:gd name="T91" fmla="*/ 2147483647 h 64"/>
              <a:gd name="T92" fmla="*/ 1890572268 w 64"/>
              <a:gd name="T93" fmla="*/ 2147483647 h 6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4"/>
              <a:gd name="T142" fmla="*/ 0 h 64"/>
              <a:gd name="T143" fmla="*/ 64 w 64"/>
              <a:gd name="T144" fmla="*/ 64 h 6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4" h="64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338" tIns="17169" rIns="34338" bIns="17169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th-TH" altLang="en-US"/>
          </a:p>
        </p:txBody>
      </p:sp>
      <p:grpSp>
        <p:nvGrpSpPr>
          <p:cNvPr id="11" name="กลุ่ม 111">
            <a:extLst>
              <a:ext uri="{FF2B5EF4-FFF2-40B4-BE49-F238E27FC236}">
                <a16:creationId xmlns:a16="http://schemas.microsoft.com/office/drawing/2014/main" id="{886B5909-57A0-4CCA-A821-C70A10EDFD04}"/>
              </a:ext>
            </a:extLst>
          </p:cNvPr>
          <p:cNvGrpSpPr/>
          <p:nvPr/>
        </p:nvGrpSpPr>
        <p:grpSpPr>
          <a:xfrm>
            <a:off x="1660456" y="3204202"/>
            <a:ext cx="247478" cy="367673"/>
            <a:chOff x="14666913" y="11263313"/>
            <a:chExt cx="447675" cy="666750"/>
          </a:xfrm>
          <a:solidFill>
            <a:schemeClr val="bg1"/>
          </a:solidFill>
        </p:grpSpPr>
        <p:sp>
          <p:nvSpPr>
            <p:cNvPr id="113" name="Freeform 193">
              <a:extLst>
                <a:ext uri="{FF2B5EF4-FFF2-40B4-BE49-F238E27FC236}">
                  <a16:creationId xmlns:a16="http://schemas.microsoft.com/office/drawing/2014/main" id="{5F58D139-C45B-4D2B-903F-2E340B445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6913" y="11263313"/>
              <a:ext cx="447675" cy="666750"/>
            </a:xfrm>
            <a:custGeom>
              <a:avLst/>
              <a:gdLst>
                <a:gd name="T0" fmla="*/ 35 w 47"/>
                <a:gd name="T1" fmla="*/ 0 h 70"/>
                <a:gd name="T2" fmla="*/ 12 w 47"/>
                <a:gd name="T3" fmla="*/ 0 h 70"/>
                <a:gd name="T4" fmla="*/ 0 w 47"/>
                <a:gd name="T5" fmla="*/ 12 h 70"/>
                <a:gd name="T6" fmla="*/ 0 w 47"/>
                <a:gd name="T7" fmla="*/ 58 h 70"/>
                <a:gd name="T8" fmla="*/ 12 w 47"/>
                <a:gd name="T9" fmla="*/ 70 h 70"/>
                <a:gd name="T10" fmla="*/ 35 w 47"/>
                <a:gd name="T11" fmla="*/ 70 h 70"/>
                <a:gd name="T12" fmla="*/ 47 w 47"/>
                <a:gd name="T13" fmla="*/ 58 h 70"/>
                <a:gd name="T14" fmla="*/ 47 w 47"/>
                <a:gd name="T15" fmla="*/ 12 h 70"/>
                <a:gd name="T16" fmla="*/ 35 w 47"/>
                <a:gd name="T17" fmla="*/ 0 h 70"/>
                <a:gd name="T18" fmla="*/ 12 w 47"/>
                <a:gd name="T19" fmla="*/ 3 h 70"/>
                <a:gd name="T20" fmla="*/ 35 w 47"/>
                <a:gd name="T21" fmla="*/ 3 h 70"/>
                <a:gd name="T22" fmla="*/ 43 w 47"/>
                <a:gd name="T23" fmla="*/ 12 h 70"/>
                <a:gd name="T24" fmla="*/ 43 w 47"/>
                <a:gd name="T25" fmla="*/ 48 h 70"/>
                <a:gd name="T26" fmla="*/ 3 w 47"/>
                <a:gd name="T27" fmla="*/ 48 h 70"/>
                <a:gd name="T28" fmla="*/ 3 w 47"/>
                <a:gd name="T29" fmla="*/ 12 h 70"/>
                <a:gd name="T30" fmla="*/ 12 w 47"/>
                <a:gd name="T31" fmla="*/ 3 h 70"/>
                <a:gd name="T32" fmla="*/ 35 w 47"/>
                <a:gd name="T33" fmla="*/ 66 h 70"/>
                <a:gd name="T34" fmla="*/ 12 w 47"/>
                <a:gd name="T35" fmla="*/ 66 h 70"/>
                <a:gd name="T36" fmla="*/ 3 w 47"/>
                <a:gd name="T37" fmla="*/ 58 h 70"/>
                <a:gd name="T38" fmla="*/ 3 w 47"/>
                <a:gd name="T39" fmla="*/ 52 h 70"/>
                <a:gd name="T40" fmla="*/ 43 w 47"/>
                <a:gd name="T41" fmla="*/ 52 h 70"/>
                <a:gd name="T42" fmla="*/ 43 w 47"/>
                <a:gd name="T43" fmla="*/ 58 h 70"/>
                <a:gd name="T44" fmla="*/ 35 w 47"/>
                <a:gd name="T45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0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5" y="70"/>
                    <a:pt x="12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2" y="70"/>
                    <a:pt x="47" y="64"/>
                    <a:pt x="47" y="5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5"/>
                    <a:pt x="42" y="0"/>
                    <a:pt x="35" y="0"/>
                  </a:cubicBezTo>
                  <a:close/>
                  <a:moveTo>
                    <a:pt x="1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0" y="3"/>
                    <a:pt x="43" y="7"/>
                    <a:pt x="43" y="12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7"/>
                    <a:pt x="7" y="3"/>
                    <a:pt x="12" y="3"/>
                  </a:cubicBezTo>
                  <a:close/>
                  <a:moveTo>
                    <a:pt x="35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7" y="66"/>
                    <a:pt x="3" y="62"/>
                    <a:pt x="3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62"/>
                    <a:pt x="40" y="66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  <p:sp>
          <p:nvSpPr>
            <p:cNvPr id="114" name="Oval 194">
              <a:extLst>
                <a:ext uri="{FF2B5EF4-FFF2-40B4-BE49-F238E27FC236}">
                  <a16:creationId xmlns:a16="http://schemas.microsoft.com/office/drawing/2014/main" id="{17A8C2D8-E82E-4580-8275-28A1A4E9F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7413" y="1178718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>
                <a:cs typeface="Arial" charset="0"/>
              </a:endParaRPr>
            </a:p>
          </p:txBody>
        </p:sp>
      </p:grpSp>
      <p:grpSp>
        <p:nvGrpSpPr>
          <p:cNvPr id="12" name="กลุ่ม 130">
            <a:extLst>
              <a:ext uri="{FF2B5EF4-FFF2-40B4-BE49-F238E27FC236}">
                <a16:creationId xmlns:a16="http://schemas.microsoft.com/office/drawing/2014/main" id="{5CDFCFC4-C9E6-4B13-A781-908428759B7D}"/>
              </a:ext>
            </a:extLst>
          </p:cNvPr>
          <p:cNvGrpSpPr>
            <a:grpSpLocks/>
          </p:cNvGrpSpPr>
          <p:nvPr/>
        </p:nvGrpSpPr>
        <p:grpSpPr bwMode="auto">
          <a:xfrm>
            <a:off x="5291138" y="1411288"/>
            <a:ext cx="2840037" cy="775561"/>
            <a:chOff x="13753235" y="3886200"/>
            <a:chExt cx="7552602" cy="2069249"/>
          </a:xfrm>
        </p:grpSpPr>
        <p:sp>
          <p:nvSpPr>
            <p:cNvPr id="132" name="Teardrop 16">
              <a:extLst>
                <a:ext uri="{FF2B5EF4-FFF2-40B4-BE49-F238E27FC236}">
                  <a16:creationId xmlns:a16="http://schemas.microsoft.com/office/drawing/2014/main" id="{7F505F95-E67D-4E7C-B249-AF1A6A6406FE}"/>
                </a:ext>
              </a:extLst>
            </p:cNvPr>
            <p:cNvSpPr/>
            <p:nvPr/>
          </p:nvSpPr>
          <p:spPr bwMode="auto">
            <a:xfrm rot="8100000">
              <a:off x="13753235" y="3911613"/>
              <a:ext cx="1110303" cy="111395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063" name="TextBox 132">
              <a:extLst>
                <a:ext uri="{FF2B5EF4-FFF2-40B4-BE49-F238E27FC236}">
                  <a16:creationId xmlns:a16="http://schemas.microsoft.com/office/drawing/2014/main" id="{A0ED26B8-DF08-4F95-9BF9-BD1B582A5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4604" y="3886200"/>
              <a:ext cx="6171233" cy="2069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 dirty="0"/>
                <a:t>KOMITMEN PIMPINAN RS (MASTERPLAN), KEBIJAKAN, ALOKASI DANA, SARANA PRASARANA,       YANG DISIAPKAN) </a:t>
              </a:r>
            </a:p>
          </p:txBody>
        </p:sp>
        <p:sp>
          <p:nvSpPr>
            <p:cNvPr id="134" name="Freeform 33">
              <a:extLst>
                <a:ext uri="{FF2B5EF4-FFF2-40B4-BE49-F238E27FC236}">
                  <a16:creationId xmlns:a16="http://schemas.microsoft.com/office/drawing/2014/main" id="{076C4165-A820-4B3B-94D6-062146B7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640" y="4233516"/>
              <a:ext cx="531933" cy="554857"/>
            </a:xfrm>
            <a:custGeom>
              <a:avLst/>
              <a:gdLst>
                <a:gd name="T0" fmla="*/ 124 w 338"/>
                <a:gd name="T1" fmla="*/ 355 h 356"/>
                <a:gd name="T2" fmla="*/ 124 w 338"/>
                <a:gd name="T3" fmla="*/ 355 h 356"/>
                <a:gd name="T4" fmla="*/ 98 w 338"/>
                <a:gd name="T5" fmla="*/ 337 h 356"/>
                <a:gd name="T6" fmla="*/ 9 w 338"/>
                <a:gd name="T7" fmla="*/ 222 h 356"/>
                <a:gd name="T8" fmla="*/ 18 w 338"/>
                <a:gd name="T9" fmla="*/ 178 h 356"/>
                <a:gd name="T10" fmla="*/ 62 w 338"/>
                <a:gd name="T11" fmla="*/ 178 h 356"/>
                <a:gd name="T12" fmla="*/ 124 w 338"/>
                <a:gd name="T13" fmla="*/ 258 h 356"/>
                <a:gd name="T14" fmla="*/ 266 w 338"/>
                <a:gd name="T15" fmla="*/ 27 h 356"/>
                <a:gd name="T16" fmla="*/ 319 w 338"/>
                <a:gd name="T17" fmla="*/ 9 h 356"/>
                <a:gd name="T18" fmla="*/ 328 w 338"/>
                <a:gd name="T19" fmla="*/ 62 h 356"/>
                <a:gd name="T20" fmla="*/ 160 w 338"/>
                <a:gd name="T21" fmla="*/ 337 h 356"/>
                <a:gd name="T22" fmla="*/ 124 w 338"/>
                <a:gd name="T23" fmla="*/ 35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8" h="356">
                  <a:moveTo>
                    <a:pt x="124" y="355"/>
                  </a:moveTo>
                  <a:lnTo>
                    <a:pt x="124" y="355"/>
                  </a:lnTo>
                  <a:cubicBezTo>
                    <a:pt x="115" y="355"/>
                    <a:pt x="107" y="346"/>
                    <a:pt x="98" y="3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0" y="204"/>
                    <a:pt x="0" y="187"/>
                    <a:pt x="18" y="178"/>
                  </a:cubicBezTo>
                  <a:cubicBezTo>
                    <a:pt x="36" y="160"/>
                    <a:pt x="53" y="168"/>
                    <a:pt x="62" y="17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84" y="9"/>
                    <a:pt x="301" y="0"/>
                    <a:pt x="319" y="9"/>
                  </a:cubicBezTo>
                  <a:cubicBezTo>
                    <a:pt x="337" y="18"/>
                    <a:pt x="337" y="45"/>
                    <a:pt x="328" y="62"/>
                  </a:cubicBezTo>
                  <a:cubicBezTo>
                    <a:pt x="160" y="337"/>
                    <a:pt x="160" y="337"/>
                    <a:pt x="160" y="337"/>
                  </a:cubicBezTo>
                  <a:cubicBezTo>
                    <a:pt x="151" y="346"/>
                    <a:pt x="142" y="355"/>
                    <a:pt x="124" y="3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Arial" charset="0"/>
              </a:endParaRPr>
            </a:p>
          </p:txBody>
        </p:sp>
      </p:grpSp>
      <p:grpSp>
        <p:nvGrpSpPr>
          <p:cNvPr id="13" name="กลุ่ม 134">
            <a:extLst>
              <a:ext uri="{FF2B5EF4-FFF2-40B4-BE49-F238E27FC236}">
                <a16:creationId xmlns:a16="http://schemas.microsoft.com/office/drawing/2014/main" id="{CFA57110-84EC-478C-ADB3-B64AAEA6D47E}"/>
              </a:ext>
            </a:extLst>
          </p:cNvPr>
          <p:cNvGrpSpPr>
            <a:grpSpLocks/>
          </p:cNvGrpSpPr>
          <p:nvPr/>
        </p:nvGrpSpPr>
        <p:grpSpPr bwMode="auto">
          <a:xfrm>
            <a:off x="5291138" y="2117725"/>
            <a:ext cx="2840037" cy="428625"/>
            <a:chOff x="13753235" y="3886196"/>
            <a:chExt cx="7552602" cy="1140489"/>
          </a:xfrm>
        </p:grpSpPr>
        <p:sp>
          <p:nvSpPr>
            <p:cNvPr id="136" name="Teardrop 16">
              <a:extLst>
                <a:ext uri="{FF2B5EF4-FFF2-40B4-BE49-F238E27FC236}">
                  <a16:creationId xmlns:a16="http://schemas.microsoft.com/office/drawing/2014/main" id="{96441172-8769-4B27-AD02-76F10E6610D4}"/>
                </a:ext>
              </a:extLst>
            </p:cNvPr>
            <p:cNvSpPr/>
            <p:nvPr/>
          </p:nvSpPr>
          <p:spPr bwMode="auto">
            <a:xfrm rot="8100000">
              <a:off x="13753235" y="3911540"/>
              <a:ext cx="1110303" cy="1115145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060" name="TextBox 136">
              <a:extLst>
                <a:ext uri="{FF2B5EF4-FFF2-40B4-BE49-F238E27FC236}">
                  <a16:creationId xmlns:a16="http://schemas.microsoft.com/office/drawing/2014/main" id="{D4F5E95D-B81F-4F05-A13E-6B9820720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4605" y="3886196"/>
              <a:ext cx="6171232" cy="9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/>
                <a:t>SDM YANG KOMPETEN &amp; TEAMWORK</a:t>
              </a:r>
            </a:p>
          </p:txBody>
        </p:sp>
        <p:sp>
          <p:nvSpPr>
            <p:cNvPr id="138" name="Freeform 33">
              <a:extLst>
                <a:ext uri="{FF2B5EF4-FFF2-40B4-BE49-F238E27FC236}">
                  <a16:creationId xmlns:a16="http://schemas.microsoft.com/office/drawing/2014/main" id="{63FF0CF0-0468-4E12-9A24-D405DED17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640" y="4232567"/>
              <a:ext cx="531933" cy="557572"/>
            </a:xfrm>
            <a:custGeom>
              <a:avLst/>
              <a:gdLst>
                <a:gd name="T0" fmla="*/ 124 w 338"/>
                <a:gd name="T1" fmla="*/ 355 h 356"/>
                <a:gd name="T2" fmla="*/ 124 w 338"/>
                <a:gd name="T3" fmla="*/ 355 h 356"/>
                <a:gd name="T4" fmla="*/ 98 w 338"/>
                <a:gd name="T5" fmla="*/ 337 h 356"/>
                <a:gd name="T6" fmla="*/ 9 w 338"/>
                <a:gd name="T7" fmla="*/ 222 h 356"/>
                <a:gd name="T8" fmla="*/ 18 w 338"/>
                <a:gd name="T9" fmla="*/ 178 h 356"/>
                <a:gd name="T10" fmla="*/ 62 w 338"/>
                <a:gd name="T11" fmla="*/ 178 h 356"/>
                <a:gd name="T12" fmla="*/ 124 w 338"/>
                <a:gd name="T13" fmla="*/ 258 h 356"/>
                <a:gd name="T14" fmla="*/ 266 w 338"/>
                <a:gd name="T15" fmla="*/ 27 h 356"/>
                <a:gd name="T16" fmla="*/ 319 w 338"/>
                <a:gd name="T17" fmla="*/ 9 h 356"/>
                <a:gd name="T18" fmla="*/ 328 w 338"/>
                <a:gd name="T19" fmla="*/ 62 h 356"/>
                <a:gd name="T20" fmla="*/ 160 w 338"/>
                <a:gd name="T21" fmla="*/ 337 h 356"/>
                <a:gd name="T22" fmla="*/ 124 w 338"/>
                <a:gd name="T23" fmla="*/ 35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8" h="356">
                  <a:moveTo>
                    <a:pt x="124" y="355"/>
                  </a:moveTo>
                  <a:lnTo>
                    <a:pt x="124" y="355"/>
                  </a:lnTo>
                  <a:cubicBezTo>
                    <a:pt x="115" y="355"/>
                    <a:pt x="107" y="346"/>
                    <a:pt x="98" y="3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0" y="204"/>
                    <a:pt x="0" y="187"/>
                    <a:pt x="18" y="178"/>
                  </a:cubicBezTo>
                  <a:cubicBezTo>
                    <a:pt x="36" y="160"/>
                    <a:pt x="53" y="168"/>
                    <a:pt x="62" y="17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84" y="9"/>
                    <a:pt x="301" y="0"/>
                    <a:pt x="319" y="9"/>
                  </a:cubicBezTo>
                  <a:cubicBezTo>
                    <a:pt x="337" y="18"/>
                    <a:pt x="337" y="45"/>
                    <a:pt x="328" y="62"/>
                  </a:cubicBezTo>
                  <a:cubicBezTo>
                    <a:pt x="160" y="337"/>
                    <a:pt x="160" y="337"/>
                    <a:pt x="160" y="337"/>
                  </a:cubicBezTo>
                  <a:cubicBezTo>
                    <a:pt x="151" y="346"/>
                    <a:pt x="142" y="355"/>
                    <a:pt x="124" y="3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Arial" charset="0"/>
              </a:endParaRPr>
            </a:p>
          </p:txBody>
        </p:sp>
      </p:grpSp>
      <p:grpSp>
        <p:nvGrpSpPr>
          <p:cNvPr id="14" name="กลุ่ม 138">
            <a:extLst>
              <a:ext uri="{FF2B5EF4-FFF2-40B4-BE49-F238E27FC236}">
                <a16:creationId xmlns:a16="http://schemas.microsoft.com/office/drawing/2014/main" id="{47948D12-B960-4A8C-9C40-4531485E9D01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2822575"/>
            <a:ext cx="2840037" cy="638175"/>
            <a:chOff x="13753235" y="3886196"/>
            <a:chExt cx="7552602" cy="1697240"/>
          </a:xfrm>
        </p:grpSpPr>
        <p:sp>
          <p:nvSpPr>
            <p:cNvPr id="140" name="Teardrop 16">
              <a:extLst>
                <a:ext uri="{FF2B5EF4-FFF2-40B4-BE49-F238E27FC236}">
                  <a16:creationId xmlns:a16="http://schemas.microsoft.com/office/drawing/2014/main" id="{8E78E2BB-B518-4356-AA2B-FB07B7DA8E19}"/>
                </a:ext>
              </a:extLst>
            </p:cNvPr>
            <p:cNvSpPr/>
            <p:nvPr/>
          </p:nvSpPr>
          <p:spPr bwMode="auto">
            <a:xfrm rot="8100000">
              <a:off x="13753235" y="3911528"/>
              <a:ext cx="1110303" cy="1114605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057" name="TextBox 140">
              <a:extLst>
                <a:ext uri="{FF2B5EF4-FFF2-40B4-BE49-F238E27FC236}">
                  <a16:creationId xmlns:a16="http://schemas.microsoft.com/office/drawing/2014/main" id="{1BA4F856-FF34-4FCA-A07C-945BA36C2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4605" y="3886196"/>
              <a:ext cx="6171232" cy="169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Lato" panose="020F0502020204030203" pitchFamily="34" charset="0"/>
                </a:rPr>
                <a:t>INFRASTRUKTUR DAN NETWORKING YANG BAIK DAN STABIL</a:t>
              </a:r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AA5CE2EA-6513-4D2C-B915-45A7303B1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640" y="4232399"/>
              <a:ext cx="531933" cy="553082"/>
            </a:xfrm>
            <a:custGeom>
              <a:avLst/>
              <a:gdLst>
                <a:gd name="T0" fmla="*/ 124 w 338"/>
                <a:gd name="T1" fmla="*/ 355 h 356"/>
                <a:gd name="T2" fmla="*/ 124 w 338"/>
                <a:gd name="T3" fmla="*/ 355 h 356"/>
                <a:gd name="T4" fmla="*/ 98 w 338"/>
                <a:gd name="T5" fmla="*/ 337 h 356"/>
                <a:gd name="T6" fmla="*/ 9 w 338"/>
                <a:gd name="T7" fmla="*/ 222 h 356"/>
                <a:gd name="T8" fmla="*/ 18 w 338"/>
                <a:gd name="T9" fmla="*/ 178 h 356"/>
                <a:gd name="T10" fmla="*/ 62 w 338"/>
                <a:gd name="T11" fmla="*/ 178 h 356"/>
                <a:gd name="T12" fmla="*/ 124 w 338"/>
                <a:gd name="T13" fmla="*/ 258 h 356"/>
                <a:gd name="T14" fmla="*/ 266 w 338"/>
                <a:gd name="T15" fmla="*/ 27 h 356"/>
                <a:gd name="T16" fmla="*/ 319 w 338"/>
                <a:gd name="T17" fmla="*/ 9 h 356"/>
                <a:gd name="T18" fmla="*/ 328 w 338"/>
                <a:gd name="T19" fmla="*/ 62 h 356"/>
                <a:gd name="T20" fmla="*/ 160 w 338"/>
                <a:gd name="T21" fmla="*/ 337 h 356"/>
                <a:gd name="T22" fmla="*/ 124 w 338"/>
                <a:gd name="T23" fmla="*/ 35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8" h="356">
                  <a:moveTo>
                    <a:pt x="124" y="355"/>
                  </a:moveTo>
                  <a:lnTo>
                    <a:pt x="124" y="355"/>
                  </a:lnTo>
                  <a:cubicBezTo>
                    <a:pt x="115" y="355"/>
                    <a:pt x="107" y="346"/>
                    <a:pt x="98" y="3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0" y="204"/>
                    <a:pt x="0" y="187"/>
                    <a:pt x="18" y="178"/>
                  </a:cubicBezTo>
                  <a:cubicBezTo>
                    <a:pt x="36" y="160"/>
                    <a:pt x="53" y="168"/>
                    <a:pt x="62" y="17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84" y="9"/>
                    <a:pt x="301" y="0"/>
                    <a:pt x="319" y="9"/>
                  </a:cubicBezTo>
                  <a:cubicBezTo>
                    <a:pt x="337" y="18"/>
                    <a:pt x="337" y="45"/>
                    <a:pt x="328" y="62"/>
                  </a:cubicBezTo>
                  <a:cubicBezTo>
                    <a:pt x="160" y="337"/>
                    <a:pt x="160" y="337"/>
                    <a:pt x="160" y="337"/>
                  </a:cubicBezTo>
                  <a:cubicBezTo>
                    <a:pt x="151" y="346"/>
                    <a:pt x="142" y="355"/>
                    <a:pt x="124" y="3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Arial" charset="0"/>
              </a:endParaRPr>
            </a:p>
          </p:txBody>
        </p:sp>
      </p:grpSp>
      <p:grpSp>
        <p:nvGrpSpPr>
          <p:cNvPr id="15" name="กลุ่ม 142">
            <a:extLst>
              <a:ext uri="{FF2B5EF4-FFF2-40B4-BE49-F238E27FC236}">
                <a16:creationId xmlns:a16="http://schemas.microsoft.com/office/drawing/2014/main" id="{2F401BB4-8579-4F19-867E-9DCCA503B787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3530600"/>
            <a:ext cx="2840037" cy="498475"/>
            <a:chOff x="13753235" y="3886200"/>
            <a:chExt cx="7552602" cy="1330273"/>
          </a:xfrm>
        </p:grpSpPr>
        <p:sp>
          <p:nvSpPr>
            <p:cNvPr id="144" name="Teardrop 16">
              <a:extLst>
                <a:ext uri="{FF2B5EF4-FFF2-40B4-BE49-F238E27FC236}">
                  <a16:creationId xmlns:a16="http://schemas.microsoft.com/office/drawing/2014/main" id="{4B4B9193-7494-471D-B6FD-17AD62C67A42}"/>
                </a:ext>
              </a:extLst>
            </p:cNvPr>
            <p:cNvSpPr/>
            <p:nvPr/>
          </p:nvSpPr>
          <p:spPr bwMode="auto">
            <a:xfrm rot="8100000">
              <a:off x="13753235" y="3911619"/>
              <a:ext cx="1110303" cy="11142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054" name="TextBox 144">
              <a:extLst>
                <a:ext uri="{FF2B5EF4-FFF2-40B4-BE49-F238E27FC236}">
                  <a16:creationId xmlns:a16="http://schemas.microsoft.com/office/drawing/2014/main" id="{5D0CE54C-516F-4CDA-8757-1E7EF0158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4605" y="3886200"/>
              <a:ext cx="6171232" cy="1330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9419" tIns="109710" rIns="219419" bIns="10971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00">
                  <a:latin typeface="Lato" panose="020F0502020204030203" pitchFamily="34" charset="0"/>
                </a:rPr>
                <a:t>SOFTWARE YANG HANDAL SESUAI BISNIS PROSES RS</a:t>
              </a:r>
            </a:p>
          </p:txBody>
        </p:sp>
        <p:sp>
          <p:nvSpPr>
            <p:cNvPr id="146" name="Freeform 33">
              <a:extLst>
                <a:ext uri="{FF2B5EF4-FFF2-40B4-BE49-F238E27FC236}">
                  <a16:creationId xmlns:a16="http://schemas.microsoft.com/office/drawing/2014/main" id="{CD7ED600-70F2-4DD0-B528-1D7C67E95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640" y="4233596"/>
              <a:ext cx="531933" cy="554988"/>
            </a:xfrm>
            <a:custGeom>
              <a:avLst/>
              <a:gdLst>
                <a:gd name="T0" fmla="*/ 124 w 338"/>
                <a:gd name="T1" fmla="*/ 355 h 356"/>
                <a:gd name="T2" fmla="*/ 124 w 338"/>
                <a:gd name="T3" fmla="*/ 355 h 356"/>
                <a:gd name="T4" fmla="*/ 98 w 338"/>
                <a:gd name="T5" fmla="*/ 337 h 356"/>
                <a:gd name="T6" fmla="*/ 9 w 338"/>
                <a:gd name="T7" fmla="*/ 222 h 356"/>
                <a:gd name="T8" fmla="*/ 18 w 338"/>
                <a:gd name="T9" fmla="*/ 178 h 356"/>
                <a:gd name="T10" fmla="*/ 62 w 338"/>
                <a:gd name="T11" fmla="*/ 178 h 356"/>
                <a:gd name="T12" fmla="*/ 124 w 338"/>
                <a:gd name="T13" fmla="*/ 258 h 356"/>
                <a:gd name="T14" fmla="*/ 266 w 338"/>
                <a:gd name="T15" fmla="*/ 27 h 356"/>
                <a:gd name="T16" fmla="*/ 319 w 338"/>
                <a:gd name="T17" fmla="*/ 9 h 356"/>
                <a:gd name="T18" fmla="*/ 328 w 338"/>
                <a:gd name="T19" fmla="*/ 62 h 356"/>
                <a:gd name="T20" fmla="*/ 160 w 338"/>
                <a:gd name="T21" fmla="*/ 337 h 356"/>
                <a:gd name="T22" fmla="*/ 124 w 338"/>
                <a:gd name="T23" fmla="*/ 35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8" h="356">
                  <a:moveTo>
                    <a:pt x="124" y="355"/>
                  </a:moveTo>
                  <a:lnTo>
                    <a:pt x="124" y="355"/>
                  </a:lnTo>
                  <a:cubicBezTo>
                    <a:pt x="115" y="355"/>
                    <a:pt x="107" y="346"/>
                    <a:pt x="98" y="337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0" y="204"/>
                    <a:pt x="0" y="187"/>
                    <a:pt x="18" y="178"/>
                  </a:cubicBezTo>
                  <a:cubicBezTo>
                    <a:pt x="36" y="160"/>
                    <a:pt x="53" y="168"/>
                    <a:pt x="62" y="17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84" y="9"/>
                    <a:pt x="301" y="0"/>
                    <a:pt x="319" y="9"/>
                  </a:cubicBezTo>
                  <a:cubicBezTo>
                    <a:pt x="337" y="18"/>
                    <a:pt x="337" y="45"/>
                    <a:pt x="328" y="62"/>
                  </a:cubicBezTo>
                  <a:cubicBezTo>
                    <a:pt x="160" y="337"/>
                    <a:pt x="160" y="337"/>
                    <a:pt x="160" y="337"/>
                  </a:cubicBezTo>
                  <a:cubicBezTo>
                    <a:pt x="151" y="346"/>
                    <a:pt x="142" y="355"/>
                    <a:pt x="124" y="3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Arial" charset="0"/>
              </a:endParaRPr>
            </a:p>
          </p:txBody>
        </p:sp>
      </p:grpSp>
      <p:sp>
        <p:nvSpPr>
          <p:cNvPr id="44052" name="Freeform: Shape 30">
            <a:extLst>
              <a:ext uri="{FF2B5EF4-FFF2-40B4-BE49-F238E27FC236}">
                <a16:creationId xmlns:a16="http://schemas.microsoft.com/office/drawing/2014/main" id="{83B82954-0578-4E2C-AAAB-AFADCC60BAFA}"/>
              </a:ext>
            </a:extLst>
          </p:cNvPr>
          <p:cNvSpPr>
            <a:spLocks noChangeAspect="1"/>
          </p:cNvSpPr>
          <p:nvPr/>
        </p:nvSpPr>
        <p:spPr bwMode="auto">
          <a:xfrm>
            <a:off x="1585913" y="1438275"/>
            <a:ext cx="331787" cy="393700"/>
          </a:xfrm>
          <a:custGeom>
            <a:avLst/>
            <a:gdLst>
              <a:gd name="T0" fmla="*/ 0 w 3998519"/>
              <a:gd name="T1" fmla="*/ 0 h 4722952"/>
              <a:gd name="T2" fmla="*/ 3998519 w 3998519"/>
              <a:gd name="T3" fmla="*/ 4722952 h 4722952"/>
            </a:gdLst>
            <a:ahLst/>
            <a:cxnLst/>
            <a:rect l="T0" t="T1" r="T2" b="T3"/>
            <a:pathLst>
              <a:path w="3998519" h="4722952">
                <a:moveTo>
                  <a:pt x="3591916" y="630326"/>
                </a:moveTo>
                <a:cubicBezTo>
                  <a:pt x="3854043" y="944422"/>
                  <a:pt x="3998366" y="1342796"/>
                  <a:pt x="3998366" y="1751837"/>
                </a:cubicBezTo>
                <a:lnTo>
                  <a:pt x="3998519" y="2029815"/>
                </a:lnTo>
                <a:cubicBezTo>
                  <a:pt x="3998976" y="2677058"/>
                  <a:pt x="3686861" y="3283762"/>
                  <a:pt x="3161462" y="3661105"/>
                </a:cubicBezTo>
                <a:lnTo>
                  <a:pt x="3161462" y="4722952"/>
                </a:lnTo>
                <a:lnTo>
                  <a:pt x="3009062" y="4722952"/>
                </a:lnTo>
                <a:lnTo>
                  <a:pt x="3009062" y="3581476"/>
                </a:lnTo>
                <a:lnTo>
                  <a:pt x="3042056" y="3558768"/>
                </a:lnTo>
                <a:cubicBezTo>
                  <a:pt x="3545967" y="3211906"/>
                  <a:pt x="3846576" y="2640405"/>
                  <a:pt x="3846119" y="2029967"/>
                </a:cubicBezTo>
                <a:lnTo>
                  <a:pt x="3845966" y="1827809"/>
                </a:lnTo>
                <a:lnTo>
                  <a:pt x="3613937" y="1827428"/>
                </a:lnTo>
                <a:cubicBezTo>
                  <a:pt x="3577361" y="2488539"/>
                  <a:pt x="3071698" y="3034512"/>
                  <a:pt x="2407158" y="3112465"/>
                </a:cubicBezTo>
                <a:lnTo>
                  <a:pt x="2389479" y="2961132"/>
                </a:lnTo>
                <a:cubicBezTo>
                  <a:pt x="3002737" y="2889199"/>
                  <a:pt x="3465119" y="2368905"/>
                  <a:pt x="3465119" y="1751152"/>
                </a:cubicBezTo>
                <a:cubicBezTo>
                  <a:pt x="3465119" y="1608429"/>
                  <a:pt x="3440277" y="1469821"/>
                  <a:pt x="3393033" y="1339062"/>
                </a:cubicBezTo>
                <a:lnTo>
                  <a:pt x="3118028" y="1476527"/>
                </a:lnTo>
                <a:cubicBezTo>
                  <a:pt x="3145383" y="1563242"/>
                  <a:pt x="3160319" y="1655444"/>
                  <a:pt x="3160319" y="1751152"/>
                </a:cubicBezTo>
                <a:cubicBezTo>
                  <a:pt x="3160319" y="1936927"/>
                  <a:pt x="3104616" y="2116150"/>
                  <a:pt x="2999079" y="2269235"/>
                </a:cubicBezTo>
                <a:lnTo>
                  <a:pt x="2873654" y="2182748"/>
                </a:lnTo>
                <a:cubicBezTo>
                  <a:pt x="2904896" y="2137409"/>
                  <a:pt x="2930576" y="2089251"/>
                  <a:pt x="2951150" y="2039111"/>
                </a:cubicBezTo>
                <a:lnTo>
                  <a:pt x="2668219" y="1925954"/>
                </a:lnTo>
                <a:cubicBezTo>
                  <a:pt x="2599410" y="2091537"/>
                  <a:pt x="2436114" y="2208352"/>
                  <a:pt x="2245919" y="2208352"/>
                </a:cubicBezTo>
                <a:cubicBezTo>
                  <a:pt x="2064486" y="2208352"/>
                  <a:pt x="1900199" y="2100681"/>
                  <a:pt x="1827276" y="1934184"/>
                </a:cubicBezTo>
                <a:lnTo>
                  <a:pt x="1966874" y="1872995"/>
                </a:lnTo>
                <a:cubicBezTo>
                  <a:pt x="2015566" y="1984171"/>
                  <a:pt x="2125065" y="2055952"/>
                  <a:pt x="2245919" y="2055952"/>
                </a:cubicBezTo>
                <a:cubicBezTo>
                  <a:pt x="2414016" y="2055952"/>
                  <a:pt x="2550719" y="1919249"/>
                  <a:pt x="2550719" y="1751152"/>
                </a:cubicBezTo>
                <a:cubicBezTo>
                  <a:pt x="2550719" y="1583054"/>
                  <a:pt x="2414016" y="1446352"/>
                  <a:pt x="2245919" y="1446352"/>
                </a:cubicBezTo>
                <a:cubicBezTo>
                  <a:pt x="2125065" y="1446352"/>
                  <a:pt x="2015566" y="1518132"/>
                  <a:pt x="1966874" y="1629384"/>
                </a:cubicBezTo>
                <a:lnTo>
                  <a:pt x="1827276" y="1568195"/>
                </a:lnTo>
                <a:cubicBezTo>
                  <a:pt x="1900199" y="1401622"/>
                  <a:pt x="2064486" y="1293952"/>
                  <a:pt x="2245919" y="1293952"/>
                </a:cubicBezTo>
                <a:cubicBezTo>
                  <a:pt x="2498065" y="1293952"/>
                  <a:pt x="2703119" y="1499006"/>
                  <a:pt x="2703119" y="1751152"/>
                </a:cubicBezTo>
                <a:cubicBezTo>
                  <a:pt x="2703119" y="1759305"/>
                  <a:pt x="2702357" y="1767230"/>
                  <a:pt x="2701899" y="1775231"/>
                </a:cubicBezTo>
                <a:lnTo>
                  <a:pt x="2994279" y="1892198"/>
                </a:lnTo>
                <a:cubicBezTo>
                  <a:pt x="3002966" y="1846021"/>
                  <a:pt x="3007919" y="1798929"/>
                  <a:pt x="3007919" y="1751152"/>
                </a:cubicBezTo>
                <a:cubicBezTo>
                  <a:pt x="3007919" y="1330985"/>
                  <a:pt x="2666085" y="989152"/>
                  <a:pt x="2245919" y="989152"/>
                </a:cubicBezTo>
                <a:cubicBezTo>
                  <a:pt x="2091080" y="989152"/>
                  <a:pt x="1941881" y="1035557"/>
                  <a:pt x="1814322" y="1123416"/>
                </a:cubicBezTo>
                <a:lnTo>
                  <a:pt x="1727835" y="997991"/>
                </a:lnTo>
                <a:cubicBezTo>
                  <a:pt x="1880921" y="892454"/>
                  <a:pt x="2060143" y="836752"/>
                  <a:pt x="2245919" y="836752"/>
                </a:cubicBezTo>
                <a:cubicBezTo>
                  <a:pt x="2600401" y="836752"/>
                  <a:pt x="2907640" y="1039825"/>
                  <a:pt x="3059354" y="1335404"/>
                </a:cubicBezTo>
                <a:lnTo>
                  <a:pt x="3331692" y="1199235"/>
                </a:lnTo>
                <a:cubicBezTo>
                  <a:pt x="3295574" y="1128750"/>
                  <a:pt x="3253054" y="1060932"/>
                  <a:pt x="3202762" y="997153"/>
                </a:cubicBezTo>
                <a:lnTo>
                  <a:pt x="3322396" y="902817"/>
                </a:lnTo>
                <a:cubicBezTo>
                  <a:pt x="3499637" y="1127378"/>
                  <a:pt x="3599078" y="1393088"/>
                  <a:pt x="3614394" y="1675104"/>
                </a:cubicBezTo>
                <a:lnTo>
                  <a:pt x="3842614" y="1675485"/>
                </a:lnTo>
                <a:cubicBezTo>
                  <a:pt x="3825926" y="1329080"/>
                  <a:pt x="3697833" y="995095"/>
                  <a:pt x="3474949" y="727938"/>
                </a:cubicBezTo>
                <a:close/>
                <a:moveTo>
                  <a:pt x="2247214" y="0"/>
                </a:moveTo>
                <a:cubicBezTo>
                  <a:pt x="2254606" y="0"/>
                  <a:pt x="2261921" y="76"/>
                  <a:pt x="2269388" y="152"/>
                </a:cubicBezTo>
                <a:cubicBezTo>
                  <a:pt x="2669667" y="5258"/>
                  <a:pt x="3059354" y="149123"/>
                  <a:pt x="3366668" y="405003"/>
                </a:cubicBezTo>
                <a:lnTo>
                  <a:pt x="3269209" y="522122"/>
                </a:lnTo>
                <a:cubicBezTo>
                  <a:pt x="3002661" y="300228"/>
                  <a:pt x="2668143" y="172059"/>
                  <a:pt x="2322119" y="155600"/>
                </a:cubicBezTo>
                <a:lnTo>
                  <a:pt x="2322119" y="382676"/>
                </a:lnTo>
                <a:cubicBezTo>
                  <a:pt x="2604059" y="398069"/>
                  <a:pt x="2869768" y="497510"/>
                  <a:pt x="3094253" y="674675"/>
                </a:cubicBezTo>
                <a:lnTo>
                  <a:pt x="2999918" y="794309"/>
                </a:lnTo>
                <a:cubicBezTo>
                  <a:pt x="2782367" y="622630"/>
                  <a:pt x="2521610" y="531952"/>
                  <a:pt x="2245919" y="531952"/>
                </a:cubicBezTo>
                <a:cubicBezTo>
                  <a:pt x="1573682" y="531952"/>
                  <a:pt x="1026719" y="1078916"/>
                  <a:pt x="1026719" y="1751152"/>
                </a:cubicBezTo>
                <a:cubicBezTo>
                  <a:pt x="1026719" y="2233117"/>
                  <a:pt x="1308811" y="2654655"/>
                  <a:pt x="1723720" y="2851328"/>
                </a:cubicBezTo>
                <a:lnTo>
                  <a:pt x="1837106" y="2567940"/>
                </a:lnTo>
                <a:cubicBezTo>
                  <a:pt x="1537868" y="2417521"/>
                  <a:pt x="1331519" y="2108378"/>
                  <a:pt x="1331519" y="1751152"/>
                </a:cubicBezTo>
                <a:cubicBezTo>
                  <a:pt x="1331519" y="1565376"/>
                  <a:pt x="1387221" y="1386154"/>
                  <a:pt x="1492758" y="1232992"/>
                </a:cubicBezTo>
                <a:lnTo>
                  <a:pt x="1618259" y="1319479"/>
                </a:lnTo>
                <a:cubicBezTo>
                  <a:pt x="1530324" y="1447114"/>
                  <a:pt x="1483919" y="1596390"/>
                  <a:pt x="1483919" y="1751152"/>
                </a:cubicBezTo>
                <a:cubicBezTo>
                  <a:pt x="1483919" y="2171319"/>
                  <a:pt x="1825752" y="2513152"/>
                  <a:pt x="2245919" y="2513152"/>
                </a:cubicBezTo>
                <a:cubicBezTo>
                  <a:pt x="2400757" y="2513152"/>
                  <a:pt x="2549957" y="2466746"/>
                  <a:pt x="2677516" y="2378888"/>
                </a:cubicBezTo>
                <a:lnTo>
                  <a:pt x="2764002" y="2504313"/>
                </a:lnTo>
                <a:cubicBezTo>
                  <a:pt x="2610917" y="2609850"/>
                  <a:pt x="2431694" y="2665552"/>
                  <a:pt x="2245919" y="2665552"/>
                </a:cubicBezTo>
                <a:cubicBezTo>
                  <a:pt x="2152802" y="2665552"/>
                  <a:pt x="2062962" y="2651379"/>
                  <a:pt x="1978228" y="2625471"/>
                </a:cubicBezTo>
                <a:lnTo>
                  <a:pt x="1865071" y="2908401"/>
                </a:lnTo>
                <a:cubicBezTo>
                  <a:pt x="1941042" y="2933243"/>
                  <a:pt x="2020214" y="2951531"/>
                  <a:pt x="2102358" y="2961132"/>
                </a:cubicBezTo>
                <a:lnTo>
                  <a:pt x="2084679" y="3112465"/>
                </a:lnTo>
                <a:cubicBezTo>
                  <a:pt x="1394612" y="3031541"/>
                  <a:pt x="874319" y="2446249"/>
                  <a:pt x="874319" y="1751152"/>
                </a:cubicBezTo>
                <a:cubicBezTo>
                  <a:pt x="874319" y="1020623"/>
                  <a:pt x="1448943" y="423291"/>
                  <a:pt x="2169719" y="383438"/>
                </a:cubicBezTo>
                <a:lnTo>
                  <a:pt x="2169719" y="155829"/>
                </a:lnTo>
                <a:cubicBezTo>
                  <a:pt x="1451076" y="191262"/>
                  <a:pt x="833171" y="714070"/>
                  <a:pt x="680390" y="1433627"/>
                </a:cubicBezTo>
                <a:cubicBezTo>
                  <a:pt x="639699" y="1624736"/>
                  <a:pt x="636270" y="1822323"/>
                  <a:pt x="669874" y="2020748"/>
                </a:cubicBezTo>
                <a:lnTo>
                  <a:pt x="674370" y="2047265"/>
                </a:lnTo>
                <a:lnTo>
                  <a:pt x="227000" y="2847365"/>
                </a:lnTo>
                <a:lnTo>
                  <a:pt x="721842" y="2989097"/>
                </a:lnTo>
                <a:lnTo>
                  <a:pt x="723062" y="3884752"/>
                </a:lnTo>
                <a:lnTo>
                  <a:pt x="1485138" y="3884752"/>
                </a:lnTo>
                <a:lnTo>
                  <a:pt x="1485138" y="4722952"/>
                </a:lnTo>
                <a:lnTo>
                  <a:pt x="1332738" y="4722952"/>
                </a:lnTo>
                <a:lnTo>
                  <a:pt x="1332738" y="4037152"/>
                </a:lnTo>
                <a:lnTo>
                  <a:pt x="570814" y="4037152"/>
                </a:lnTo>
                <a:lnTo>
                  <a:pt x="569595" y="3104007"/>
                </a:lnTo>
                <a:lnTo>
                  <a:pt x="0" y="2940939"/>
                </a:lnTo>
                <a:lnTo>
                  <a:pt x="515264" y="2019452"/>
                </a:lnTo>
                <a:cubicBezTo>
                  <a:pt x="483184" y="1810893"/>
                  <a:pt x="488518" y="1603324"/>
                  <a:pt x="531266" y="1401927"/>
                </a:cubicBezTo>
                <a:cubicBezTo>
                  <a:pt x="704545" y="586359"/>
                  <a:pt x="1424102" y="0"/>
                  <a:pt x="22472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8039953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7">
            <a:extLst>
              <a:ext uri="{FF2B5EF4-FFF2-40B4-BE49-F238E27FC236}">
                <a16:creationId xmlns:a16="http://schemas.microsoft.com/office/drawing/2014/main" id="{6FDCCCB4-BB00-6780-F277-4E942B4DFF1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4767263"/>
            <a:ext cx="21336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70A7BD-F966-4EC5-999A-FB4F66A40CB5}" type="slidenum">
              <a:rPr lang="en-US" altLang="zh-CN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zh-CN">
              <a:latin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90FF1-4BED-E0A9-C937-5009B6043FAE}"/>
              </a:ext>
            </a:extLst>
          </p:cNvPr>
          <p:cNvSpPr/>
          <p:nvPr/>
        </p:nvSpPr>
        <p:spPr>
          <a:xfrm>
            <a:off x="0" y="0"/>
            <a:ext cx="9154716" cy="477441"/>
          </a:xfrm>
          <a:prstGeom prst="rect">
            <a:avLst/>
          </a:prstGeom>
          <a:solidFill>
            <a:srgbClr val="0E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514350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100" dirty="0">
              <a:solidFill>
                <a:prstClr val="white"/>
              </a:solidFill>
            </a:endParaRPr>
          </a:p>
        </p:txBody>
      </p:sp>
      <p:pic>
        <p:nvPicPr>
          <p:cNvPr id="63493" name="Picture 2" descr="C:\Users\DELL\Downloads\LOGO KEMENKES TULISAN PUTIH copy.png">
            <a:extLst>
              <a:ext uri="{FF2B5EF4-FFF2-40B4-BE49-F238E27FC236}">
                <a16:creationId xmlns:a16="http://schemas.microsoft.com/office/drawing/2014/main" id="{F956B639-5588-C403-086F-F595F6D0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03" y="25004"/>
            <a:ext cx="1017984" cy="42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27">
            <a:extLst>
              <a:ext uri="{FF2B5EF4-FFF2-40B4-BE49-F238E27FC236}">
                <a16:creationId xmlns:a16="http://schemas.microsoft.com/office/drawing/2014/main" id="{6462D1E1-3CB2-9C66-1F7D-F55EF61DC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14288"/>
            <a:ext cx="80105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Joint Development</a:t>
            </a:r>
            <a:endParaRPr lang="fi-FI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83683077"/>
              </p:ext>
            </p:extLst>
          </p:nvPr>
        </p:nvGraphicFramePr>
        <p:xfrm>
          <a:off x="1510684" y="659599"/>
          <a:ext cx="48615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597EC1A4-0CF9-467C-B552-B48F47ED83A7}"/>
              </a:ext>
            </a:extLst>
          </p:cNvPr>
          <p:cNvSpPr/>
          <p:nvPr/>
        </p:nvSpPr>
        <p:spPr>
          <a:xfrm>
            <a:off x="85557" y="709516"/>
            <a:ext cx="8905345" cy="800496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1" dirty="0">
                <a:solidFill>
                  <a:srgbClr val="C00000"/>
                </a:solidFill>
              </a:rPr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6F0C1-6703-4302-84B3-43C8E3D91052}"/>
              </a:ext>
            </a:extLst>
          </p:cNvPr>
          <p:cNvSpPr/>
          <p:nvPr/>
        </p:nvSpPr>
        <p:spPr>
          <a:xfrm>
            <a:off x="142875" y="4071938"/>
            <a:ext cx="8888016" cy="495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KOMPONEN PENDUKUNG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30813-1887-4319-80ED-FB9048C730B4}"/>
              </a:ext>
            </a:extLst>
          </p:cNvPr>
          <p:cNvSpPr/>
          <p:nvPr/>
        </p:nvSpPr>
        <p:spPr>
          <a:xfrm>
            <a:off x="84535" y="1528762"/>
            <a:ext cx="2828925" cy="252413"/>
          </a:xfrm>
          <a:prstGeom prst="rect">
            <a:avLst/>
          </a:prstGeom>
          <a:solidFill>
            <a:srgbClr val="BAA3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/>
              <a:t>OPERATIONAL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2BF14-9085-4E9E-93E9-49130BAA0451}"/>
              </a:ext>
            </a:extLst>
          </p:cNvPr>
          <p:cNvSpPr/>
          <p:nvPr/>
        </p:nvSpPr>
        <p:spPr>
          <a:xfrm>
            <a:off x="103004" y="2630786"/>
            <a:ext cx="2810075" cy="1124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i="1" dirty="0">
                <a:solidFill>
                  <a:srgbClr val="C00000"/>
                </a:solidFill>
              </a:rPr>
              <a:t>Front 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C49E2D-7FF1-4E19-8F37-51852B41B8CD}"/>
              </a:ext>
            </a:extLst>
          </p:cNvPr>
          <p:cNvSpPr/>
          <p:nvPr/>
        </p:nvSpPr>
        <p:spPr>
          <a:xfrm>
            <a:off x="94878" y="1812837"/>
            <a:ext cx="2818198" cy="791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i="1" dirty="0">
                <a:solidFill>
                  <a:srgbClr val="C00000"/>
                </a:solidFill>
              </a:rPr>
              <a:t>Back Office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6CC-A6F6-4B99-8B33-670EB023CEFC}"/>
              </a:ext>
            </a:extLst>
          </p:cNvPr>
          <p:cNvSpPr/>
          <p:nvPr/>
        </p:nvSpPr>
        <p:spPr>
          <a:xfrm>
            <a:off x="2956323" y="1808560"/>
            <a:ext cx="1182290" cy="1931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29372-893E-42A1-9446-634D31EB9A8F}"/>
              </a:ext>
            </a:extLst>
          </p:cNvPr>
          <p:cNvSpPr/>
          <p:nvPr/>
        </p:nvSpPr>
        <p:spPr>
          <a:xfrm>
            <a:off x="2958704" y="1528763"/>
            <a:ext cx="1179909" cy="251222"/>
          </a:xfrm>
          <a:prstGeom prst="rect">
            <a:avLst/>
          </a:prstGeom>
          <a:solidFill>
            <a:srgbClr val="BAA3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b="1" dirty="0"/>
              <a:t>CLINICAL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CBBA8-C2B7-4292-91F1-DD7A5BCB9CE1}"/>
              </a:ext>
            </a:extLst>
          </p:cNvPr>
          <p:cNvSpPr/>
          <p:nvPr/>
        </p:nvSpPr>
        <p:spPr>
          <a:xfrm>
            <a:off x="4195762" y="1796654"/>
            <a:ext cx="1309688" cy="1950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4CAC-739A-4738-BB2B-527911B1D92B}"/>
              </a:ext>
            </a:extLst>
          </p:cNvPr>
          <p:cNvSpPr/>
          <p:nvPr/>
        </p:nvSpPr>
        <p:spPr>
          <a:xfrm>
            <a:off x="4200525" y="1524000"/>
            <a:ext cx="1304925" cy="247650"/>
          </a:xfrm>
          <a:prstGeom prst="rect">
            <a:avLst/>
          </a:prstGeom>
          <a:solidFill>
            <a:srgbClr val="BAA3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b="1" dirty="0"/>
              <a:t>ACADEMIC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3BF89-F51B-43C1-B2CB-7015C4A2615C}"/>
              </a:ext>
            </a:extLst>
          </p:cNvPr>
          <p:cNvSpPr/>
          <p:nvPr/>
        </p:nvSpPr>
        <p:spPr>
          <a:xfrm>
            <a:off x="456010" y="2675335"/>
            <a:ext cx="777478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Registrasi</a:t>
            </a:r>
            <a:endParaRPr lang="en-US" sz="675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AA82EB-9137-4B2E-9D0E-BA6A67BFA26B}"/>
              </a:ext>
            </a:extLst>
          </p:cNvPr>
          <p:cNvSpPr/>
          <p:nvPr/>
        </p:nvSpPr>
        <p:spPr>
          <a:xfrm>
            <a:off x="456010" y="2851547"/>
            <a:ext cx="777478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Pelayanan</a:t>
            </a:r>
            <a:endParaRPr lang="en-US" sz="675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364AF3-18FD-42ED-846E-70D325AB321A}"/>
              </a:ext>
            </a:extLst>
          </p:cNvPr>
          <p:cNvSpPr/>
          <p:nvPr/>
        </p:nvSpPr>
        <p:spPr>
          <a:xfrm>
            <a:off x="5561410" y="1800225"/>
            <a:ext cx="1228725" cy="1952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855BB0-2598-41B3-8543-062DD24C69EF}"/>
              </a:ext>
            </a:extLst>
          </p:cNvPr>
          <p:cNvSpPr/>
          <p:nvPr/>
        </p:nvSpPr>
        <p:spPr>
          <a:xfrm>
            <a:off x="5561410" y="1525191"/>
            <a:ext cx="1231106" cy="251222"/>
          </a:xfrm>
          <a:prstGeom prst="rect">
            <a:avLst/>
          </a:prstGeom>
          <a:solidFill>
            <a:srgbClr val="BAA3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b="1" dirty="0"/>
              <a:t>HOSPITAL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CC18AF-F763-4E0E-B564-36AEB748F49F}"/>
              </a:ext>
            </a:extLst>
          </p:cNvPr>
          <p:cNvSpPr/>
          <p:nvPr/>
        </p:nvSpPr>
        <p:spPr>
          <a:xfrm>
            <a:off x="8133160" y="1520429"/>
            <a:ext cx="858440" cy="2247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/>
                </a:solidFill>
              </a:rPr>
              <a:t>INTEROPERABILITY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B9C3B8-2968-4E16-9238-A17ACF642CD4}"/>
              </a:ext>
            </a:extLst>
          </p:cNvPr>
          <p:cNvSpPr/>
          <p:nvPr/>
        </p:nvSpPr>
        <p:spPr>
          <a:xfrm>
            <a:off x="458391" y="1852613"/>
            <a:ext cx="778669" cy="152400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/>
                </a:solidFill>
              </a:rPr>
              <a:t>Akuntansi</a:t>
            </a:r>
            <a:r>
              <a:rPr lang="en-US" sz="675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A4690F-B6D0-4E51-9D57-B680B788BD86}"/>
              </a:ext>
            </a:extLst>
          </p:cNvPr>
          <p:cNvSpPr/>
          <p:nvPr/>
        </p:nvSpPr>
        <p:spPr>
          <a:xfrm>
            <a:off x="458392" y="2049066"/>
            <a:ext cx="783431" cy="152400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/>
                </a:solidFill>
              </a:rPr>
              <a:t>Keuangan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86914-49AE-406E-9803-D502916DDC9D}"/>
              </a:ext>
            </a:extLst>
          </p:cNvPr>
          <p:cNvSpPr/>
          <p:nvPr/>
        </p:nvSpPr>
        <p:spPr>
          <a:xfrm>
            <a:off x="1272779" y="2047875"/>
            <a:ext cx="778669" cy="1535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SDM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8A3BBC-A852-4D1A-A2CC-C124FCF70A08}"/>
              </a:ext>
            </a:extLst>
          </p:cNvPr>
          <p:cNvSpPr/>
          <p:nvPr/>
        </p:nvSpPr>
        <p:spPr>
          <a:xfrm>
            <a:off x="1272779" y="1853804"/>
            <a:ext cx="778669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Aset</a:t>
            </a:r>
            <a:endParaRPr lang="en-US" sz="67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C49E93-0D1D-4236-9741-7877D1002ACA}"/>
              </a:ext>
            </a:extLst>
          </p:cNvPr>
          <p:cNvSpPr/>
          <p:nvPr/>
        </p:nvSpPr>
        <p:spPr>
          <a:xfrm>
            <a:off x="456010" y="3025379"/>
            <a:ext cx="777478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/>
              <a:t>Pembayaran</a:t>
            </a:r>
            <a:endParaRPr lang="en-US" sz="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222FB9-DED6-4B41-8064-2E8E87898413}"/>
              </a:ext>
            </a:extLst>
          </p:cNvPr>
          <p:cNvSpPr/>
          <p:nvPr/>
        </p:nvSpPr>
        <p:spPr>
          <a:xfrm>
            <a:off x="2084785" y="1852613"/>
            <a:ext cx="767953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Pengadaan</a:t>
            </a:r>
            <a:endParaRPr lang="en-US" sz="67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A2D5A7-0C5A-4166-BE90-CD415917A0D1}"/>
              </a:ext>
            </a:extLst>
          </p:cNvPr>
          <p:cNvSpPr/>
          <p:nvPr/>
        </p:nvSpPr>
        <p:spPr>
          <a:xfrm>
            <a:off x="2084785" y="2047875"/>
            <a:ext cx="767953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i="1" dirty="0"/>
              <a:t>Maintenance</a:t>
            </a:r>
            <a:r>
              <a:rPr lang="en-US" sz="450" dirty="0"/>
              <a:t> </a:t>
            </a:r>
            <a:r>
              <a:rPr lang="en-US" sz="450" dirty="0" err="1"/>
              <a:t>Alat</a:t>
            </a:r>
            <a:endParaRPr lang="en-US" sz="4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A0B82A-E4E4-417F-9E6D-DBCADE10909E}"/>
              </a:ext>
            </a:extLst>
          </p:cNvPr>
          <p:cNvSpPr/>
          <p:nvPr/>
        </p:nvSpPr>
        <p:spPr>
          <a:xfrm>
            <a:off x="1276350" y="2672954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Farmasi</a:t>
            </a:r>
            <a:endParaRPr lang="en-US" sz="675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2759AE-F488-4A07-B49F-6D1EB0622317}"/>
              </a:ext>
            </a:extLst>
          </p:cNvPr>
          <p:cNvSpPr/>
          <p:nvPr/>
        </p:nvSpPr>
        <p:spPr>
          <a:xfrm>
            <a:off x="1276350" y="2849167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/>
              <a:t>Laboratorium</a:t>
            </a:r>
            <a:endParaRPr lang="en-US" sz="675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40DFF4-3172-42F8-8F37-B2C1F6C96685}"/>
              </a:ext>
            </a:extLst>
          </p:cNvPr>
          <p:cNvSpPr/>
          <p:nvPr/>
        </p:nvSpPr>
        <p:spPr>
          <a:xfrm>
            <a:off x="1275160" y="3025379"/>
            <a:ext cx="777478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Radiologi</a:t>
            </a:r>
            <a:endParaRPr lang="en-US" sz="675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AEDCCE-3C39-4532-9EF3-F971CDF43655}"/>
              </a:ext>
            </a:extLst>
          </p:cNvPr>
          <p:cNvSpPr/>
          <p:nvPr/>
        </p:nvSpPr>
        <p:spPr>
          <a:xfrm>
            <a:off x="456010" y="3195638"/>
            <a:ext cx="777478" cy="1535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Gizi</a:t>
            </a:r>
            <a:endParaRPr lang="en-US" sz="675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5E93BB-4AAF-4EE7-8B31-41DFB30E3DA3}"/>
              </a:ext>
            </a:extLst>
          </p:cNvPr>
          <p:cNvSpPr/>
          <p:nvPr/>
        </p:nvSpPr>
        <p:spPr>
          <a:xfrm>
            <a:off x="1276350" y="3195638"/>
            <a:ext cx="777479" cy="1535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/>
              <a:t>Laundry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A8331B-5F47-413A-8C3F-CEA27099F13D}"/>
              </a:ext>
            </a:extLst>
          </p:cNvPr>
          <p:cNvSpPr/>
          <p:nvPr/>
        </p:nvSpPr>
        <p:spPr>
          <a:xfrm>
            <a:off x="456010" y="3377804"/>
            <a:ext cx="777478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CSSD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9E80A8-37C9-4F36-8F91-B01BE8FE65CC}"/>
              </a:ext>
            </a:extLst>
          </p:cNvPr>
          <p:cNvSpPr/>
          <p:nvPr/>
        </p:nvSpPr>
        <p:spPr>
          <a:xfrm>
            <a:off x="1276350" y="3377804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Forensik</a:t>
            </a:r>
            <a:endParaRPr lang="en-US" sz="675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591AAD-D7F8-435A-8103-E3177009A5C7}"/>
              </a:ext>
            </a:extLst>
          </p:cNvPr>
          <p:cNvSpPr/>
          <p:nvPr/>
        </p:nvSpPr>
        <p:spPr>
          <a:xfrm>
            <a:off x="2085975" y="2672954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RIS / PACS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C11787-1504-4AA5-86D6-B2B5C78D9356}"/>
              </a:ext>
            </a:extLst>
          </p:cNvPr>
          <p:cNvSpPr/>
          <p:nvPr/>
        </p:nvSpPr>
        <p:spPr>
          <a:xfrm>
            <a:off x="2085975" y="2846785"/>
            <a:ext cx="777479" cy="153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LIS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E25CB-230F-4635-8C4D-FCD332047356}"/>
              </a:ext>
            </a:extLst>
          </p:cNvPr>
          <p:cNvSpPr/>
          <p:nvPr/>
        </p:nvSpPr>
        <p:spPr>
          <a:xfrm>
            <a:off x="2085975" y="3025379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/>
              <a:t>Ambulance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30FFD9-5976-4EA3-A728-B960540C2B56}"/>
              </a:ext>
            </a:extLst>
          </p:cNvPr>
          <p:cNvSpPr/>
          <p:nvPr/>
        </p:nvSpPr>
        <p:spPr>
          <a:xfrm>
            <a:off x="2085975" y="3194448"/>
            <a:ext cx="779860" cy="153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/>
              <a:t>Homecare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1A6B8-B98E-4A08-AA44-18C325A52984}"/>
              </a:ext>
            </a:extLst>
          </p:cNvPr>
          <p:cNvSpPr/>
          <p:nvPr/>
        </p:nvSpPr>
        <p:spPr>
          <a:xfrm>
            <a:off x="2091929" y="3373041"/>
            <a:ext cx="779859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IBS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7BA0E2-559F-4CF5-8F65-3467FF695F10}"/>
              </a:ext>
            </a:extLst>
          </p:cNvPr>
          <p:cNvSpPr/>
          <p:nvPr/>
        </p:nvSpPr>
        <p:spPr>
          <a:xfrm>
            <a:off x="3019425" y="1896666"/>
            <a:ext cx="1038225" cy="1702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EMR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F5A517-4103-4118-84E2-3D510E2B7997}"/>
              </a:ext>
            </a:extLst>
          </p:cNvPr>
          <p:cNvSpPr/>
          <p:nvPr/>
        </p:nvSpPr>
        <p:spPr>
          <a:xfrm>
            <a:off x="3019425" y="2168129"/>
            <a:ext cx="1038225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ASKEP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5825C7-0180-48FF-8847-415F6351A8CB}"/>
              </a:ext>
            </a:extLst>
          </p:cNvPr>
          <p:cNvSpPr/>
          <p:nvPr/>
        </p:nvSpPr>
        <p:spPr>
          <a:xfrm>
            <a:off x="3019425" y="2452687"/>
            <a:ext cx="1044179" cy="167879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>
                <a:solidFill>
                  <a:schemeClr val="bg1"/>
                </a:solidFill>
              </a:rPr>
              <a:t>Clinical Pathway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397BDA-6A57-43B0-B891-FC78B109A147}"/>
              </a:ext>
            </a:extLst>
          </p:cNvPr>
          <p:cNvSpPr/>
          <p:nvPr/>
        </p:nvSpPr>
        <p:spPr>
          <a:xfrm>
            <a:off x="3019425" y="2722960"/>
            <a:ext cx="1044179" cy="167878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</a:rPr>
              <a:t>CDSS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1F3F0F-5462-46F8-BA37-BA6B3FBFDAA9}"/>
              </a:ext>
            </a:extLst>
          </p:cNvPr>
          <p:cNvSpPr/>
          <p:nvPr/>
        </p:nvSpPr>
        <p:spPr>
          <a:xfrm>
            <a:off x="3019425" y="2994423"/>
            <a:ext cx="1044179" cy="167878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</a:rPr>
              <a:t>PPK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35FEAA-BDD4-4602-B688-0F7CCB454578}"/>
              </a:ext>
            </a:extLst>
          </p:cNvPr>
          <p:cNvSpPr/>
          <p:nvPr/>
        </p:nvSpPr>
        <p:spPr>
          <a:xfrm>
            <a:off x="4295775" y="1882379"/>
            <a:ext cx="1101329" cy="169069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/>
                </a:solidFill>
              </a:rPr>
              <a:t>Diklat</a:t>
            </a:r>
            <a:r>
              <a:rPr lang="en-US" sz="675" dirty="0">
                <a:solidFill>
                  <a:schemeClr val="tx1"/>
                </a:solidFill>
              </a:rPr>
              <a:t> / </a:t>
            </a:r>
            <a:r>
              <a:rPr lang="en-US" sz="675" dirty="0" err="1">
                <a:solidFill>
                  <a:schemeClr val="tx1"/>
                </a:solidFill>
              </a:rPr>
              <a:t>Diklit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C231BC-5073-4EA8-BE4C-DAE107C0D77F}"/>
              </a:ext>
            </a:extLst>
          </p:cNvPr>
          <p:cNvSpPr/>
          <p:nvPr/>
        </p:nvSpPr>
        <p:spPr>
          <a:xfrm>
            <a:off x="4295775" y="2156223"/>
            <a:ext cx="1101329" cy="167878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tx1"/>
                </a:solidFill>
              </a:rPr>
              <a:t>AHS/SIPAJERO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F1A208-66E9-44DD-8D70-BB5E8C0AE95B}"/>
              </a:ext>
            </a:extLst>
          </p:cNvPr>
          <p:cNvSpPr/>
          <p:nvPr/>
        </p:nvSpPr>
        <p:spPr>
          <a:xfrm>
            <a:off x="4295775" y="2434829"/>
            <a:ext cx="1101329" cy="169069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tx1"/>
                </a:solidFill>
              </a:rPr>
              <a:t>LMS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7D1A12-BBB9-4677-ADF3-E67F739CB745}"/>
              </a:ext>
            </a:extLst>
          </p:cNvPr>
          <p:cNvSpPr/>
          <p:nvPr/>
        </p:nvSpPr>
        <p:spPr>
          <a:xfrm>
            <a:off x="4295775" y="2708673"/>
            <a:ext cx="1101329" cy="1678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/>
              <a:t>Digital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84B388-B269-4667-83EC-299C32553271}"/>
              </a:ext>
            </a:extLst>
          </p:cNvPr>
          <p:cNvSpPr/>
          <p:nvPr/>
        </p:nvSpPr>
        <p:spPr>
          <a:xfrm>
            <a:off x="4295775" y="2987279"/>
            <a:ext cx="1101329" cy="170259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>
                <a:solidFill>
                  <a:schemeClr val="tx1"/>
                </a:solidFill>
              </a:rPr>
              <a:t>Research System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76FBC0B-88F9-4AB1-84E8-FF6720217C01}"/>
              </a:ext>
            </a:extLst>
          </p:cNvPr>
          <p:cNvSpPr/>
          <p:nvPr/>
        </p:nvSpPr>
        <p:spPr>
          <a:xfrm>
            <a:off x="5619750" y="1877616"/>
            <a:ext cx="1101329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FRIDA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25157C-9EBB-4E0E-8A41-09041B0F4D32}"/>
              </a:ext>
            </a:extLst>
          </p:cNvPr>
          <p:cNvSpPr/>
          <p:nvPr/>
        </p:nvSpPr>
        <p:spPr>
          <a:xfrm>
            <a:off x="5619750" y="2149079"/>
            <a:ext cx="1101329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CS 24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65F584-A03C-458D-8D1C-AB67653F287C}"/>
              </a:ext>
            </a:extLst>
          </p:cNvPr>
          <p:cNvSpPr/>
          <p:nvPr/>
        </p:nvSpPr>
        <p:spPr>
          <a:xfrm>
            <a:off x="5619750" y="2430066"/>
            <a:ext cx="1101329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</a:rPr>
              <a:t>Portal </a:t>
            </a:r>
            <a:r>
              <a:rPr lang="en-US" sz="600" dirty="0" err="1">
                <a:solidFill>
                  <a:schemeClr val="bg1"/>
                </a:solidFill>
              </a:rPr>
              <a:t>Pembayaran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FF315D-F6D4-4C04-B7C3-384816C512D0}"/>
              </a:ext>
            </a:extLst>
          </p:cNvPr>
          <p:cNvSpPr/>
          <p:nvPr/>
        </p:nvSpPr>
        <p:spPr>
          <a:xfrm>
            <a:off x="5619750" y="2703910"/>
            <a:ext cx="1101329" cy="1678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>
                <a:solidFill>
                  <a:schemeClr val="bg1"/>
                </a:solidFill>
              </a:rPr>
              <a:t>Call Center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40AB23-CB40-49C3-A102-A5D506222221}"/>
              </a:ext>
            </a:extLst>
          </p:cNvPr>
          <p:cNvSpPr/>
          <p:nvPr/>
        </p:nvSpPr>
        <p:spPr>
          <a:xfrm>
            <a:off x="5619750" y="2982516"/>
            <a:ext cx="1101329" cy="169069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tx1"/>
                </a:solidFill>
              </a:rPr>
              <a:t>CCTV + IPTV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7E65EB-354D-46C4-9C7A-0B8062BF4CD7}"/>
              </a:ext>
            </a:extLst>
          </p:cNvPr>
          <p:cNvSpPr/>
          <p:nvPr/>
        </p:nvSpPr>
        <p:spPr>
          <a:xfrm>
            <a:off x="6840141" y="1800226"/>
            <a:ext cx="1228725" cy="1946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C1DC36-69AE-4467-BC94-8E8C2D2F8A54}"/>
              </a:ext>
            </a:extLst>
          </p:cNvPr>
          <p:cNvSpPr/>
          <p:nvPr/>
        </p:nvSpPr>
        <p:spPr>
          <a:xfrm>
            <a:off x="6840141" y="1525191"/>
            <a:ext cx="1232297" cy="251222"/>
          </a:xfrm>
          <a:prstGeom prst="rect">
            <a:avLst/>
          </a:prstGeom>
          <a:solidFill>
            <a:srgbClr val="BAA3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b="1" dirty="0"/>
              <a:t>MOBILE SERVICES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499DFA-D96A-45DA-8EA7-18DD9D757D85}"/>
              </a:ext>
            </a:extLst>
          </p:cNvPr>
          <p:cNvSpPr/>
          <p:nvPr/>
        </p:nvSpPr>
        <p:spPr>
          <a:xfrm>
            <a:off x="6899673" y="1852612"/>
            <a:ext cx="1101328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EPRENS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EECB1F-2A26-4634-9F5F-81B138C86661}"/>
              </a:ext>
            </a:extLst>
          </p:cNvPr>
          <p:cNvSpPr/>
          <p:nvPr/>
        </p:nvSpPr>
        <p:spPr>
          <a:xfrm>
            <a:off x="6904435" y="2049066"/>
            <a:ext cx="1090613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/>
              <a:t>Logbook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EA3960-BE30-41BB-AB7A-A3511DBE8F81}"/>
              </a:ext>
            </a:extLst>
          </p:cNvPr>
          <p:cNvSpPr/>
          <p:nvPr/>
        </p:nvSpPr>
        <p:spPr>
          <a:xfrm>
            <a:off x="6899673" y="2237185"/>
            <a:ext cx="1101328" cy="1678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</a:rPr>
              <a:t>IKI </a:t>
            </a:r>
            <a:r>
              <a:rPr lang="en-US" sz="675" dirty="0" err="1">
                <a:solidFill>
                  <a:schemeClr val="bg1"/>
                </a:solidFill>
              </a:rPr>
              <a:t>Dokter</a:t>
            </a:r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A58FB2-8CD9-432E-A5DB-7C71AA87E56C}"/>
              </a:ext>
            </a:extLst>
          </p:cNvPr>
          <p:cNvSpPr/>
          <p:nvPr/>
        </p:nvSpPr>
        <p:spPr>
          <a:xfrm>
            <a:off x="6899673" y="2425304"/>
            <a:ext cx="1101328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</a:rPr>
              <a:t>Portal </a:t>
            </a:r>
            <a:r>
              <a:rPr lang="en-US" sz="675" dirty="0" err="1">
                <a:solidFill>
                  <a:schemeClr val="bg1"/>
                </a:solidFill>
              </a:rPr>
              <a:t>Pasien</a:t>
            </a:r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D19778-4856-4418-B86D-8CB31A10D96C}"/>
              </a:ext>
            </a:extLst>
          </p:cNvPr>
          <p:cNvSpPr/>
          <p:nvPr/>
        </p:nvSpPr>
        <p:spPr>
          <a:xfrm>
            <a:off x="6899673" y="2619375"/>
            <a:ext cx="1101328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bg1"/>
                </a:solidFill>
              </a:rPr>
              <a:t>Reservasi</a:t>
            </a:r>
            <a:r>
              <a:rPr lang="en-US" sz="675" dirty="0">
                <a:solidFill>
                  <a:schemeClr val="bg1"/>
                </a:solidFill>
              </a:rPr>
              <a:t> Online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28D3F6-08F0-4DFA-B170-9B5BF57802C4}"/>
              </a:ext>
            </a:extLst>
          </p:cNvPr>
          <p:cNvSpPr/>
          <p:nvPr/>
        </p:nvSpPr>
        <p:spPr>
          <a:xfrm>
            <a:off x="6899673" y="2806304"/>
            <a:ext cx="1101328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</a:rPr>
              <a:t>TEKON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087ECC-7E3C-4A37-A910-3D4DCEEE6870}"/>
              </a:ext>
            </a:extLst>
          </p:cNvPr>
          <p:cNvSpPr/>
          <p:nvPr/>
        </p:nvSpPr>
        <p:spPr>
          <a:xfrm>
            <a:off x="6897291" y="2995612"/>
            <a:ext cx="1102519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25" dirty="0" err="1">
                <a:solidFill>
                  <a:schemeClr val="bg1"/>
                </a:solidFill>
              </a:rPr>
              <a:t>Portabel</a:t>
            </a:r>
            <a:r>
              <a:rPr lang="en-US" sz="525" dirty="0">
                <a:solidFill>
                  <a:schemeClr val="bg1"/>
                </a:solidFill>
              </a:rPr>
              <a:t> Data Terminal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ECF099-D531-4CD0-BE68-D82016AD5395}"/>
              </a:ext>
            </a:extLst>
          </p:cNvPr>
          <p:cNvSpPr/>
          <p:nvPr/>
        </p:nvSpPr>
        <p:spPr>
          <a:xfrm>
            <a:off x="458392" y="2232423"/>
            <a:ext cx="783431" cy="153590"/>
          </a:xfrm>
          <a:prstGeom prst="rect">
            <a:avLst/>
          </a:prstGeom>
          <a:solidFill>
            <a:srgbClr val="FFC3B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tx1"/>
                </a:solidFill>
              </a:rPr>
              <a:t>Anggaran</a:t>
            </a:r>
            <a:endParaRPr lang="en-US" sz="675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027470-1313-48C2-9716-8C82482374C4}"/>
              </a:ext>
            </a:extLst>
          </p:cNvPr>
          <p:cNvSpPr/>
          <p:nvPr/>
        </p:nvSpPr>
        <p:spPr>
          <a:xfrm>
            <a:off x="1272779" y="2232422"/>
            <a:ext cx="778669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PNO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83A948-2F2E-48E5-A945-2C163F41DEEA}"/>
              </a:ext>
            </a:extLst>
          </p:cNvPr>
          <p:cNvSpPr/>
          <p:nvPr/>
        </p:nvSpPr>
        <p:spPr>
          <a:xfrm>
            <a:off x="2084785" y="2230042"/>
            <a:ext cx="767953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Mutu</a:t>
            </a:r>
            <a:endParaRPr lang="en-US" sz="675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42987D-73BE-4364-8C1E-7538C54E1442}"/>
              </a:ext>
            </a:extLst>
          </p:cNvPr>
          <p:cNvSpPr/>
          <p:nvPr/>
        </p:nvSpPr>
        <p:spPr>
          <a:xfrm>
            <a:off x="456010" y="3554017"/>
            <a:ext cx="777478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UTD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A6027E-1851-4E93-84B7-82F30572FDAD}"/>
              </a:ext>
            </a:extLst>
          </p:cNvPr>
          <p:cNvSpPr/>
          <p:nvPr/>
        </p:nvSpPr>
        <p:spPr>
          <a:xfrm>
            <a:off x="1276350" y="3554017"/>
            <a:ext cx="777479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/>
              <a:t>Rekam</a:t>
            </a:r>
            <a:r>
              <a:rPr lang="en-US" sz="600" dirty="0"/>
              <a:t> </a:t>
            </a:r>
            <a:r>
              <a:rPr lang="en-US" sz="600" dirty="0" err="1"/>
              <a:t>Medik</a:t>
            </a:r>
            <a:endParaRPr lang="en-US" sz="6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75F020-93D9-49A6-B255-39497A504933}"/>
              </a:ext>
            </a:extLst>
          </p:cNvPr>
          <p:cNvSpPr/>
          <p:nvPr/>
        </p:nvSpPr>
        <p:spPr>
          <a:xfrm>
            <a:off x="2094310" y="3549254"/>
            <a:ext cx="777478" cy="1547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Klaim</a:t>
            </a:r>
            <a:endParaRPr lang="en-US" sz="675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8E767ED-33A6-4AEA-9E95-F0E3D5CF0F48}"/>
              </a:ext>
            </a:extLst>
          </p:cNvPr>
          <p:cNvSpPr/>
          <p:nvPr/>
        </p:nvSpPr>
        <p:spPr>
          <a:xfrm>
            <a:off x="467917" y="2409825"/>
            <a:ext cx="783431" cy="1535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Antibiogram</a:t>
            </a:r>
            <a:endParaRPr lang="en-US" sz="675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3156C0-262D-4BD0-8702-12862C1BC80D}"/>
              </a:ext>
            </a:extLst>
          </p:cNvPr>
          <p:cNvSpPr/>
          <p:nvPr/>
        </p:nvSpPr>
        <p:spPr>
          <a:xfrm>
            <a:off x="1282304" y="2408635"/>
            <a:ext cx="778669" cy="1535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Hukormas</a:t>
            </a:r>
            <a:endParaRPr lang="en-US" sz="675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169B95-84BA-47C2-B080-20190E1A97EB}"/>
              </a:ext>
            </a:extLst>
          </p:cNvPr>
          <p:cNvSpPr/>
          <p:nvPr/>
        </p:nvSpPr>
        <p:spPr>
          <a:xfrm>
            <a:off x="2091929" y="2408635"/>
            <a:ext cx="770334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E-</a:t>
            </a:r>
            <a:r>
              <a:rPr lang="en-US" sz="675" dirty="0" err="1"/>
              <a:t>Dokumen</a:t>
            </a:r>
            <a:endParaRPr lang="en-US" sz="675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17F3E0D-D34C-47C8-A774-E374102FCED7}"/>
              </a:ext>
            </a:extLst>
          </p:cNvPr>
          <p:cNvSpPr/>
          <p:nvPr/>
        </p:nvSpPr>
        <p:spPr>
          <a:xfrm rot="5400000">
            <a:off x="8267105" y="1823442"/>
            <a:ext cx="709613" cy="1678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BPJS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F169F9-3EB3-46D7-A67E-381078128303}"/>
              </a:ext>
            </a:extLst>
          </p:cNvPr>
          <p:cNvSpPr/>
          <p:nvPr/>
        </p:nvSpPr>
        <p:spPr>
          <a:xfrm rot="5400000">
            <a:off x="8261748" y="2558654"/>
            <a:ext cx="716756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SIMAK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89BEF5-D9A4-4FA7-BEC2-2468BB9AAB8F}"/>
              </a:ext>
            </a:extLst>
          </p:cNvPr>
          <p:cNvSpPr/>
          <p:nvPr/>
        </p:nvSpPr>
        <p:spPr>
          <a:xfrm rot="5400000">
            <a:off x="8267105" y="3297436"/>
            <a:ext cx="711994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INACBGs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6F8F3A-6FA1-4FCE-BC03-9B5295211446}"/>
              </a:ext>
            </a:extLst>
          </p:cNvPr>
          <p:cNvSpPr/>
          <p:nvPr/>
        </p:nvSpPr>
        <p:spPr>
          <a:xfrm rot="5400000">
            <a:off x="8078391" y="1822847"/>
            <a:ext cx="708422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/>
              <a:t>Jasa</a:t>
            </a:r>
            <a:r>
              <a:rPr lang="en-US" sz="600" dirty="0"/>
              <a:t> </a:t>
            </a:r>
            <a:r>
              <a:rPr lang="en-US" sz="600" dirty="0" err="1"/>
              <a:t>Raharja</a:t>
            </a:r>
            <a:endParaRPr lang="en-US" sz="6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B46B70-159A-4EFA-9ADA-9A61CF42C0BB}"/>
              </a:ext>
            </a:extLst>
          </p:cNvPr>
          <p:cNvSpPr/>
          <p:nvPr/>
        </p:nvSpPr>
        <p:spPr>
          <a:xfrm rot="5400000">
            <a:off x="8074819" y="2559844"/>
            <a:ext cx="715566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Pebankan</a:t>
            </a:r>
            <a:endParaRPr lang="en-US" sz="675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9F5948C-3570-40DF-9F30-997278129F26}"/>
              </a:ext>
            </a:extLst>
          </p:cNvPr>
          <p:cNvSpPr/>
          <p:nvPr/>
        </p:nvSpPr>
        <p:spPr>
          <a:xfrm rot="5400000">
            <a:off x="8078391" y="3299222"/>
            <a:ext cx="708422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BIOS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F08318-955B-4D47-9066-44056F0FEFCD}"/>
              </a:ext>
            </a:extLst>
          </p:cNvPr>
          <p:cNvSpPr/>
          <p:nvPr/>
        </p:nvSpPr>
        <p:spPr>
          <a:xfrm rot="5400000">
            <a:off x="7888487" y="1822252"/>
            <a:ext cx="710803" cy="1690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SISRUTE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54FF196-EBC3-4F3C-8FB4-80FB7F2A69E6}"/>
              </a:ext>
            </a:extLst>
          </p:cNvPr>
          <p:cNvSpPr/>
          <p:nvPr/>
        </p:nvSpPr>
        <p:spPr>
          <a:xfrm rot="5400000">
            <a:off x="7886700" y="2558654"/>
            <a:ext cx="715566" cy="1702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RS Online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FDE00C-D63F-413B-AB24-91DF83E25778}"/>
              </a:ext>
            </a:extLst>
          </p:cNvPr>
          <p:cNvSpPr/>
          <p:nvPr/>
        </p:nvSpPr>
        <p:spPr>
          <a:xfrm rot="5400000">
            <a:off x="7887891" y="3295651"/>
            <a:ext cx="713185" cy="1702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Siranap</a:t>
            </a:r>
            <a:endParaRPr lang="en-US" sz="675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D50D0C-4FC7-4925-B2A8-E71039AA4651}"/>
              </a:ext>
            </a:extLst>
          </p:cNvPr>
          <p:cNvSpPr/>
          <p:nvPr/>
        </p:nvSpPr>
        <p:spPr>
          <a:xfrm>
            <a:off x="644128" y="775098"/>
            <a:ext cx="7824788" cy="248840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/>
              <a:t>Business Intelligence / Decision Support System &amp; Artificial Intelligence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D48AF35-6419-4B0A-87D4-F133018E5DD1}"/>
              </a:ext>
            </a:extLst>
          </p:cNvPr>
          <p:cNvSpPr/>
          <p:nvPr/>
        </p:nvSpPr>
        <p:spPr>
          <a:xfrm>
            <a:off x="184548" y="294085"/>
            <a:ext cx="8541544" cy="334565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51435" tIns="25718" rIns="51435" bIns="25718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25" b="1" i="1" dirty="0"/>
              <a:t>SMART HOSPITAL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3FA482D-B391-4A35-A93F-9545C7810D5B}"/>
              </a:ext>
            </a:extLst>
          </p:cNvPr>
          <p:cNvSpPr/>
          <p:nvPr/>
        </p:nvSpPr>
        <p:spPr>
          <a:xfrm>
            <a:off x="644128" y="1047750"/>
            <a:ext cx="7824788" cy="247650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/>
              <a:t>Big Data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EA610C9-1D49-47E0-9D2E-A6B945D8F29F}"/>
              </a:ext>
            </a:extLst>
          </p:cNvPr>
          <p:cNvSpPr/>
          <p:nvPr/>
        </p:nvSpPr>
        <p:spPr>
          <a:xfrm rot="5400000">
            <a:off x="8463558" y="966193"/>
            <a:ext cx="790575" cy="265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i="1" dirty="0"/>
              <a:t>DASHBOARD</a:t>
            </a:r>
            <a:endParaRPr lang="en-US" sz="675" i="1" dirty="0"/>
          </a:p>
        </p:txBody>
      </p:sp>
      <p:sp>
        <p:nvSpPr>
          <p:cNvPr id="66641" name="TextBox 19">
            <a:extLst>
              <a:ext uri="{FF2B5EF4-FFF2-40B4-BE49-F238E27FC236}">
                <a16:creationId xmlns:a16="http://schemas.microsoft.com/office/drawing/2014/main" id="{927DB5BC-FF03-40FE-B539-7D07DC842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466" y="1309688"/>
            <a:ext cx="1776413" cy="19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">
                <a:latin typeface="Calibri" panose="020F0502020204030204" pitchFamily="34" charset="0"/>
              </a:rPr>
              <a:t>DATA WAREHOUSE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4DD634-B1F8-4615-BC04-92E888202619}"/>
              </a:ext>
            </a:extLst>
          </p:cNvPr>
          <p:cNvSpPr/>
          <p:nvPr/>
        </p:nvSpPr>
        <p:spPr>
          <a:xfrm>
            <a:off x="1577579" y="4711304"/>
            <a:ext cx="778669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/>
              <a:t>Selesai</a:t>
            </a:r>
            <a:endParaRPr lang="en-US" sz="675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A6BFCA8-26AC-4FE7-B676-84943DC7096E}"/>
              </a:ext>
            </a:extLst>
          </p:cNvPr>
          <p:cNvSpPr/>
          <p:nvPr/>
        </p:nvSpPr>
        <p:spPr>
          <a:xfrm>
            <a:off x="2408635" y="4704160"/>
            <a:ext cx="777478" cy="167878"/>
          </a:xfrm>
          <a:prstGeom prst="rect">
            <a:avLst/>
          </a:prstGeom>
          <a:solidFill>
            <a:srgbClr val="FFD9D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tx1"/>
                </a:solidFill>
              </a:rPr>
              <a:t>Proses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1E1A1F1-6EDF-4195-9F05-FB6B44D9E834}"/>
              </a:ext>
            </a:extLst>
          </p:cNvPr>
          <p:cNvSpPr/>
          <p:nvPr/>
        </p:nvSpPr>
        <p:spPr>
          <a:xfrm>
            <a:off x="3238500" y="4704160"/>
            <a:ext cx="1109663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Belum</a:t>
            </a:r>
            <a:r>
              <a:rPr 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Implementasi</a:t>
            </a:r>
            <a:endParaRPr 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7F3C4F-3AAF-42FC-97B4-C56A58A97206}"/>
              </a:ext>
            </a:extLst>
          </p:cNvPr>
          <p:cNvSpPr/>
          <p:nvPr/>
        </p:nvSpPr>
        <p:spPr>
          <a:xfrm>
            <a:off x="4395787" y="4694635"/>
            <a:ext cx="1109663" cy="169069"/>
          </a:xfrm>
          <a:prstGeom prst="rect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err="1">
                <a:solidFill>
                  <a:schemeClr val="bg1"/>
                </a:solidFill>
              </a:rPr>
              <a:t>Dalam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r>
              <a:rPr lang="en-US" sz="600" dirty="0" err="1">
                <a:solidFill>
                  <a:schemeClr val="bg1"/>
                </a:solidFill>
              </a:rPr>
              <a:t>Perencanaan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D0DF64-1CCD-4438-A3D5-0780EE77DACD}"/>
              </a:ext>
            </a:extLst>
          </p:cNvPr>
          <p:cNvSpPr/>
          <p:nvPr/>
        </p:nvSpPr>
        <p:spPr>
          <a:xfrm>
            <a:off x="116681" y="3810000"/>
            <a:ext cx="8888016" cy="2488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A R S I T E K TU R   S I M R 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469CBE-FA15-41AA-9DA0-6AB609059130}"/>
              </a:ext>
            </a:extLst>
          </p:cNvPr>
          <p:cNvSpPr/>
          <p:nvPr/>
        </p:nvSpPr>
        <p:spPr>
          <a:xfrm>
            <a:off x="184547" y="4380310"/>
            <a:ext cx="2124075" cy="2202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1" dirty="0"/>
              <a:t>INFRASTRUCTURE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816C528-90BB-4437-9A05-657F1DA2A677}"/>
              </a:ext>
            </a:extLst>
          </p:cNvPr>
          <p:cNvSpPr/>
          <p:nvPr/>
        </p:nvSpPr>
        <p:spPr>
          <a:xfrm>
            <a:off x="2376488" y="4380310"/>
            <a:ext cx="2124075" cy="2214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1" dirty="0"/>
              <a:t>HARDWARE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9BC456F-F034-4C7C-B1BC-C3FB14BFDF9E}"/>
              </a:ext>
            </a:extLst>
          </p:cNvPr>
          <p:cNvSpPr/>
          <p:nvPr/>
        </p:nvSpPr>
        <p:spPr>
          <a:xfrm>
            <a:off x="4568429" y="4380310"/>
            <a:ext cx="2124075" cy="2214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SOP &amp; KEBIJAKAN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B18979A-65FF-4D52-B1F3-FAD04EABBD8F}"/>
              </a:ext>
            </a:extLst>
          </p:cNvPr>
          <p:cNvSpPr/>
          <p:nvPr/>
        </p:nvSpPr>
        <p:spPr>
          <a:xfrm>
            <a:off x="6760369" y="4380310"/>
            <a:ext cx="2191941" cy="2214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1" dirty="0"/>
              <a:t>BRAINWARE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EB8CCC7-25E3-4FFD-AA76-5FD886E55F74}"/>
              </a:ext>
            </a:extLst>
          </p:cNvPr>
          <p:cNvSpPr/>
          <p:nvPr/>
        </p:nvSpPr>
        <p:spPr>
          <a:xfrm>
            <a:off x="6897291" y="3186112"/>
            <a:ext cx="1102519" cy="1678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 err="1">
                <a:solidFill>
                  <a:schemeClr val="bg1"/>
                </a:solidFill>
              </a:rPr>
              <a:t>Klik</a:t>
            </a:r>
            <a:r>
              <a:rPr lang="en-US" sz="675" dirty="0">
                <a:solidFill>
                  <a:schemeClr val="bg1"/>
                </a:solidFill>
              </a:rPr>
              <a:t> </a:t>
            </a:r>
            <a:r>
              <a:rPr lang="en-US" sz="675" dirty="0" err="1">
                <a:solidFill>
                  <a:schemeClr val="bg1"/>
                </a:solidFill>
              </a:rPr>
              <a:t>Sardjito</a:t>
            </a:r>
            <a:r>
              <a:rPr lang="en-US" sz="675" dirty="0">
                <a:solidFill>
                  <a:schemeClr val="bg1"/>
                </a:solidFill>
              </a:rPr>
              <a:t> </a:t>
            </a:r>
            <a:r>
              <a:rPr lang="en-US" sz="675" dirty="0" err="1">
                <a:solidFill>
                  <a:schemeClr val="bg1"/>
                </a:solidFill>
              </a:rPr>
              <a:t>Aja</a:t>
            </a:r>
            <a:r>
              <a:rPr lang="en-US" sz="675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5BE1C0B-F433-41A0-953F-213D7D969400}"/>
              </a:ext>
            </a:extLst>
          </p:cNvPr>
          <p:cNvSpPr/>
          <p:nvPr/>
        </p:nvSpPr>
        <p:spPr>
          <a:xfrm>
            <a:off x="6897291" y="3370660"/>
            <a:ext cx="1102519" cy="1678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</a:rPr>
              <a:t>LIBAS COVID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4394D12-9DBB-4320-80C9-BFDE6EA6F26B}"/>
              </a:ext>
            </a:extLst>
          </p:cNvPr>
          <p:cNvSpPr/>
          <p:nvPr/>
        </p:nvSpPr>
        <p:spPr>
          <a:xfrm>
            <a:off x="6897291" y="3554016"/>
            <a:ext cx="1102519" cy="169069"/>
          </a:xfrm>
          <a:prstGeom prst="rect">
            <a:avLst/>
          </a:prstGeom>
          <a:solidFill>
            <a:srgbClr val="FF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i="1" dirty="0">
                <a:solidFill>
                  <a:schemeClr val="tx1"/>
                </a:solidFill>
              </a:rPr>
              <a:t>HOME CARE</a:t>
            </a:r>
          </a:p>
        </p:txBody>
      </p:sp>
    </p:spTree>
    <p:extLst>
      <p:ext uri="{BB962C8B-B14F-4D97-AF65-F5344CB8AC3E}">
        <p14:creationId xmlns:p14="http://schemas.microsoft.com/office/powerpoint/2010/main" val="177999537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AC843-1BE1-5EBC-C691-8CE38CAC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0" y="584856"/>
            <a:ext cx="8229600" cy="77304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SDM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26CA7-C4C2-E9E2-8AD7-144D0DA1F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14428"/>
            <a:ext cx="8208912" cy="311688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err="1">
                <a:latin typeface="+mj-lt"/>
                <a:cs typeface="Andalus"/>
              </a:rPr>
              <a:t>Jumlah</a:t>
            </a:r>
            <a:r>
              <a:rPr lang="en-US" sz="2800" dirty="0">
                <a:latin typeface="+mj-lt"/>
                <a:cs typeface="Andalus"/>
              </a:rPr>
              <a:t> SDM : 60</a:t>
            </a: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>
                <a:latin typeface="+mj-lt"/>
                <a:cs typeface="Andalus"/>
              </a:rPr>
              <a:t>PNS : 20</a:t>
            </a: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>
                <a:latin typeface="+mj-lt"/>
                <a:cs typeface="Andalus"/>
              </a:rPr>
              <a:t>PPPK : 6</a:t>
            </a: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600" dirty="0">
                <a:latin typeface="+mj-lt"/>
                <a:cs typeface="Andalus"/>
              </a:rPr>
              <a:t>Non-PNS </a:t>
            </a:r>
            <a:r>
              <a:rPr lang="en-US" sz="1600" dirty="0" err="1">
                <a:latin typeface="+mj-lt"/>
                <a:cs typeface="Andalus"/>
              </a:rPr>
              <a:t>Tetap</a:t>
            </a:r>
            <a:r>
              <a:rPr lang="en-US" sz="1600" dirty="0">
                <a:latin typeface="+mj-lt"/>
                <a:cs typeface="Andalus"/>
              </a:rPr>
              <a:t> (BLU) : 24 (PROSES P3K)</a:t>
            </a:r>
            <a:endParaRPr lang="en-US" sz="1600" dirty="0">
              <a:solidFill>
                <a:srgbClr val="FF0000"/>
              </a:solidFill>
              <a:latin typeface="+mj-lt"/>
              <a:cs typeface="Andalus"/>
            </a:endParaRP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latin typeface="+mj-lt"/>
                <a:cs typeface="Andalus"/>
              </a:rPr>
              <a:t>Non-PNS </a:t>
            </a:r>
            <a:r>
              <a:rPr lang="en-US" sz="1800" dirty="0" err="1">
                <a:latin typeface="+mj-lt"/>
                <a:cs typeface="Andalus"/>
              </a:rPr>
              <a:t>Kontrak</a:t>
            </a:r>
            <a:r>
              <a:rPr lang="en-US" sz="1800" dirty="0">
                <a:latin typeface="+mj-lt"/>
                <a:cs typeface="Andalus"/>
              </a:rPr>
              <a:t> : 7 (PROSES </a:t>
            </a:r>
            <a:r>
              <a:rPr lang="en-US" sz="2400" dirty="0">
                <a:latin typeface="+mj-lt"/>
                <a:cs typeface="Andalus"/>
              </a:rPr>
              <a:t>P3K)</a:t>
            </a:r>
            <a:endParaRPr lang="en-US" sz="2400" dirty="0">
              <a:solidFill>
                <a:srgbClr val="FF0000"/>
              </a:solidFill>
              <a:latin typeface="+mj-lt"/>
              <a:cs typeface="Andalus"/>
            </a:endParaRP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>
                <a:latin typeface="+mj-lt"/>
                <a:cs typeface="Andalus"/>
              </a:rPr>
              <a:t>PKWT : 2</a:t>
            </a:r>
          </a:p>
          <a:p>
            <a:pPr marL="342900" lvl="1" indent="0" fontAlgn="auto">
              <a:spcAft>
                <a:spcPts val="0"/>
              </a:spcAft>
              <a:buNone/>
              <a:defRPr/>
            </a:pPr>
            <a:endParaRPr lang="en-US" sz="2400" dirty="0">
              <a:latin typeface="+mj-lt"/>
              <a:cs typeface="Andalus"/>
            </a:endParaRP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>
                <a:latin typeface="+mj-lt"/>
                <a:cs typeface="Andalus"/>
              </a:rPr>
              <a:t>Outsourcing : 1</a:t>
            </a:r>
          </a:p>
          <a:p>
            <a:pPr lvl="1" fontAlgn="auto">
              <a:spcAft>
                <a:spcPts val="0"/>
              </a:spcAft>
              <a:buFont typeface="Arial" charset="0"/>
              <a:buChar char="•"/>
              <a:defRPr/>
            </a:pPr>
            <a:endParaRPr lang="en-US" sz="2400" dirty="0">
              <a:latin typeface="+mj-lt"/>
              <a:cs typeface="Andalu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103F71-0D2D-80FB-B020-6A8D5E29CF6F}"/>
              </a:ext>
            </a:extLst>
          </p:cNvPr>
          <p:cNvGraphicFramePr/>
          <p:nvPr/>
        </p:nvGraphicFramePr>
        <p:xfrm>
          <a:off x="4214810" y="1285866"/>
          <a:ext cx="4795614" cy="33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B9E16D6E-E436-AE3E-9919-88E719C54E3E}"/>
              </a:ext>
            </a:extLst>
          </p:cNvPr>
          <p:cNvSpPr txBox="1">
            <a:spLocks/>
          </p:cNvSpPr>
          <p:nvPr/>
        </p:nvSpPr>
        <p:spPr>
          <a:xfrm>
            <a:off x="4036218" y="1429941"/>
            <a:ext cx="1691879" cy="407194"/>
          </a:xfrm>
          <a:prstGeom prst="rect">
            <a:avLst/>
          </a:prstGeom>
        </p:spPr>
        <p:txBody>
          <a:bodyPr lIns="68580" tIns="34290" rIns="68580" bIns="34290" anchor="ctr">
            <a:normAutofit fontScale="45000" lnSpcReduction="2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300" dirty="0" err="1">
                <a:latin typeface="Arial Narrow" pitchFamily="34" charset="0"/>
                <a:ea typeface="Adobe Gothic Std B" panose="020B0800000000000000" pitchFamily="34" charset="-128"/>
                <a:cs typeface="+mj-cs"/>
              </a:rPr>
              <a:t>Komposisi</a:t>
            </a:r>
            <a:endParaRPr lang="en-US" sz="3300" dirty="0">
              <a:latin typeface="Arial Narrow" pitchFamily="34" charset="0"/>
              <a:ea typeface="Adobe Gothic Std B" panose="020B0800000000000000" pitchFamily="34" charset="-128"/>
              <a:cs typeface="+mj-cs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300" dirty="0">
                <a:latin typeface="Arial Narrow" pitchFamily="34" charset="0"/>
                <a:ea typeface="Adobe Gothic Std B" panose="020B0800000000000000" pitchFamily="34" charset="-128"/>
                <a:cs typeface="+mj-cs"/>
              </a:rPr>
              <a:t>Per </a:t>
            </a:r>
            <a:r>
              <a:rPr lang="en-US" sz="3300" dirty="0" err="1">
                <a:latin typeface="Arial Narrow" pitchFamily="34" charset="0"/>
                <a:ea typeface="Adobe Gothic Std B" panose="020B0800000000000000" pitchFamily="34" charset="-128"/>
                <a:cs typeface="+mj-cs"/>
              </a:rPr>
              <a:t>Tupoksi</a:t>
            </a:r>
            <a:endParaRPr lang="en-US" sz="3300" dirty="0">
              <a:latin typeface="Arial Narrow" pitchFamily="34" charset="0"/>
              <a:ea typeface="Adobe Gothic Std B" panose="020B0800000000000000" pitchFamily="34" charset="-128"/>
              <a:cs typeface="+mj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4412" y="785800"/>
            <a:ext cx="3357554" cy="773047"/>
          </a:xfrm>
        </p:spPr>
        <p:txBody>
          <a:bodyPr/>
          <a:lstStyle/>
          <a:p>
            <a:r>
              <a:rPr lang="en-US" sz="2800" b="1" dirty="0"/>
              <a:t>MATURITY</a:t>
            </a:r>
            <a:br>
              <a:rPr lang="en-US" sz="2800" b="1" dirty="0"/>
            </a:br>
            <a:r>
              <a:rPr lang="en-US" sz="2800" b="1" dirty="0"/>
              <a:t>DMI</a:t>
            </a:r>
          </a:p>
        </p:txBody>
      </p:sp>
      <p:pic>
        <p:nvPicPr>
          <p:cNvPr id="4" name="Picture 3" descr="WhatsApp Image 2024-06-01 at 08.02.12.jpeg"/>
          <p:cNvPicPr>
            <a:picLocks noChangeAspect="1"/>
          </p:cNvPicPr>
          <p:nvPr/>
        </p:nvPicPr>
        <p:blipFill>
          <a:blip r:embed="rId2"/>
          <a:srcRect t="11111" b="6944"/>
          <a:stretch>
            <a:fillRect/>
          </a:stretch>
        </p:blipFill>
        <p:spPr>
          <a:xfrm>
            <a:off x="2071638" y="642924"/>
            <a:ext cx="2714644" cy="42148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-714412" y="1643056"/>
            <a:ext cx="3357554" cy="77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4.24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00760" y="714362"/>
            <a:ext cx="3357554" cy="77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MATURITY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KEAMANAN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282" y="278606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MENUJU STANDART HIMSS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0760" y="3643320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MENUJU STANDART ISO 27001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643056"/>
            <a:ext cx="3119438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685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7375-50AA-4EDB-8669-800886BB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Investasi</a:t>
            </a:r>
            <a:r>
              <a:rPr lang="en-US" dirty="0"/>
              <a:t> </a:t>
            </a:r>
            <a:r>
              <a:rPr lang="en-US" dirty="0" err="1"/>
              <a:t>Pengolah</a:t>
            </a:r>
            <a:r>
              <a:rPr lang="en-US" dirty="0"/>
              <a:t> Data di RSS</a:t>
            </a:r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FD0D85-6312-4807-B8F7-88AD61F83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69194"/>
              </p:ext>
            </p:extLst>
          </p:nvPr>
        </p:nvGraphicFramePr>
        <p:xfrm>
          <a:off x="1043608" y="1563638"/>
          <a:ext cx="6273800" cy="276225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42823289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8225079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17591085"/>
                    </a:ext>
                  </a:extLst>
                </a:gridCol>
                <a:gridCol w="1230064">
                  <a:extLst>
                    <a:ext uri="{9D8B030D-6E8A-4147-A177-3AD203B41FA5}">
                      <a16:colId xmlns:a16="http://schemas.microsoft.com/office/drawing/2014/main" val="1355929777"/>
                    </a:ext>
                  </a:extLst>
                </a:gridCol>
                <a:gridCol w="1271836">
                  <a:extLst>
                    <a:ext uri="{9D8B030D-6E8A-4147-A177-3AD203B41FA5}">
                      <a16:colId xmlns:a16="http://schemas.microsoft.com/office/drawing/2014/main" val="297283065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6468441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effectLst/>
                        </a:rPr>
                        <a:t>TAHUN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effectLst/>
                        </a:rPr>
                        <a:t> ALOKASI PPDK 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effectLst/>
                        </a:rPr>
                        <a:t> BLOKIR </a:t>
                      </a:r>
                      <a:endParaRPr lang="en-ID" sz="11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effectLst/>
                        </a:rPr>
                        <a:t> ALOKASI EFEKTIF 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effectLst/>
                        </a:rPr>
                        <a:t> REALISASI PPDK 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effectLst/>
                        </a:rPr>
                        <a:t>% REALISASI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92665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2013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11.772.787.000,00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11.772.787.000,00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4.607.809.340,00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39,14%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82404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2014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 dirty="0">
                          <a:effectLst/>
                        </a:rPr>
                        <a:t>    12.706.150.000,00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12.706.150.000,00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11.747.802.936,00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92,46%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449439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5.872.929.000,00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5.872.929.000,00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1.387.191.918,00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23,62%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428778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2016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 dirty="0">
                          <a:effectLst/>
                        </a:rPr>
                        <a:t>      9.771.878.000,00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 dirty="0">
                          <a:effectLst/>
                        </a:rPr>
                        <a:t>                               -   </a:t>
                      </a:r>
                      <a:endParaRPr lang="en-ID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9.771.878.000,00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9.565.963.000,00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97,89%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0432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2017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5.640.883.000,00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 dirty="0">
                          <a:effectLst/>
                        </a:rPr>
                        <a:t>                               -   </a:t>
                      </a:r>
                      <a:endParaRPr lang="en-ID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5.640.883.000,00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5.031.635.967,00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89,20%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85943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2018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4.828.582.000,00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4.828.582.000,00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2.109.886.645,00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43,70%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50544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2019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8.910.215.000,00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8.910.215.000,00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4.536.285.550,00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50,91%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5812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2020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9.986.953.000,00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9.986.953.000,00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7.141.200.600,00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71,51%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544471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11.231.167.000,00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11.231.167.000,00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 dirty="0">
                          <a:effectLst/>
                        </a:rPr>
                        <a:t>   10.521.929.140,00 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93,69%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50180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7.506.239.000,00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7.506.239.000,00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3.566.372.830,00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47,51%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66286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9.170.260.000,00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9.170.260.000,00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8.299.974.772,00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90,51%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8019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2024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8.665.750.000,00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                      -  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8.665.750.000,00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8.649.322.050,00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99,81%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0483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2025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8.598.792.000,00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1.874.833.000,00 </a:t>
                      </a:r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6.723.959.000,00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      411.305.000,00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6,12%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6145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   77.576.679.748,00 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69845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6B8129-B247-49FD-914B-817D39659657}"/>
              </a:ext>
            </a:extLst>
          </p:cNvPr>
          <p:cNvSpPr txBox="1"/>
          <p:nvPr/>
        </p:nvSpPr>
        <p:spPr>
          <a:xfrm>
            <a:off x="7596336" y="146294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RATA2 6M/</a:t>
            </a:r>
            <a:r>
              <a:rPr lang="en-US" dirty="0" err="1"/>
              <a:t>Tahun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053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7375-50AA-4EDB-8669-800886BB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Mantenance</a:t>
            </a:r>
            <a:r>
              <a:rPr lang="en-US" dirty="0"/>
              <a:t> di RSS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199A4F-B6E1-4C93-9689-3CD942F53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51501"/>
              </p:ext>
            </p:extLst>
          </p:nvPr>
        </p:nvGraphicFramePr>
        <p:xfrm>
          <a:off x="1331640" y="1705610"/>
          <a:ext cx="6083300" cy="1732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98942136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82476752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99509806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10053309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7222286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8370048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 dirty="0">
                          <a:effectLst/>
                        </a:rPr>
                        <a:t>JENIS MAITENANCE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>
                          <a:effectLst/>
                        </a:rPr>
                        <a:t>2021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>
                          <a:effectLst/>
                        </a:rPr>
                        <a:t>2022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>
                          <a:effectLst/>
                        </a:rPr>
                        <a:t>2023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>
                          <a:effectLst/>
                        </a:rPr>
                        <a:t>2024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>
                          <a:effectLst/>
                        </a:rPr>
                        <a:t>2025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9213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 dirty="0">
                          <a:effectLst/>
                        </a:rPr>
                        <a:t>PACS SYNAPSE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410.000.000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410.000.000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-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410.000.000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546.065.812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43824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LIS MIKROBIOLOGI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  43.500.000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  43.500.000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  43.500.000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  43.500.000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124.795.968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09761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 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453.502.021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453.502.022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 dirty="0">
                          <a:effectLst/>
                        </a:rPr>
                        <a:t>        43.502.023 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>
                          <a:effectLst/>
                        </a:rPr>
                        <a:t>      453.502.024 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400" u="none" strike="noStrike" dirty="0">
                          <a:effectLst/>
                        </a:rPr>
                        <a:t>      670.863.805 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1550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36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704C3DB-BDC1-4B4E-B4AE-34EBBFCB3FFB}"/>
              </a:ext>
            </a:extLst>
          </p:cNvPr>
          <p:cNvSpPr>
            <a:spLocks/>
          </p:cNvSpPr>
          <p:nvPr/>
        </p:nvSpPr>
        <p:spPr bwMode="auto">
          <a:xfrm>
            <a:off x="1892455" y="2331404"/>
            <a:ext cx="644723" cy="650297"/>
          </a:xfrm>
          <a:custGeom>
            <a:avLst/>
            <a:gdLst>
              <a:gd name="T0" fmla="*/ 1239 w 1239"/>
              <a:gd name="T1" fmla="*/ 0 h 1240"/>
              <a:gd name="T2" fmla="*/ 0 w 1239"/>
              <a:gd name="T3" fmla="*/ 1240 h 1240"/>
              <a:gd name="T4" fmla="*/ 1239 w 1239"/>
              <a:gd name="T5" fmla="*/ 1240 h 1240"/>
              <a:gd name="T6" fmla="*/ 1239 w 1239"/>
              <a:gd name="T7" fmla="*/ 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9" h="1240">
                <a:moveTo>
                  <a:pt x="1239" y="0"/>
                </a:moveTo>
                <a:cubicBezTo>
                  <a:pt x="555" y="0"/>
                  <a:pt x="0" y="555"/>
                  <a:pt x="0" y="1240"/>
                </a:cubicBezTo>
                <a:cubicBezTo>
                  <a:pt x="1239" y="1240"/>
                  <a:pt x="1239" y="1240"/>
                  <a:pt x="1239" y="1240"/>
                </a:cubicBezTo>
                <a:lnTo>
                  <a:pt x="12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C8C1801-F79F-4176-97D5-A935A1A39028}"/>
              </a:ext>
            </a:extLst>
          </p:cNvPr>
          <p:cNvSpPr>
            <a:spLocks/>
          </p:cNvSpPr>
          <p:nvPr/>
        </p:nvSpPr>
        <p:spPr bwMode="auto">
          <a:xfrm>
            <a:off x="2537178" y="2331404"/>
            <a:ext cx="646581" cy="650297"/>
          </a:xfrm>
          <a:custGeom>
            <a:avLst/>
            <a:gdLst>
              <a:gd name="T0" fmla="*/ 0 w 1240"/>
              <a:gd name="T1" fmla="*/ 1240 h 1240"/>
              <a:gd name="T2" fmla="*/ 1240 w 1240"/>
              <a:gd name="T3" fmla="*/ 0 h 1240"/>
              <a:gd name="T4" fmla="*/ 0 w 1240"/>
              <a:gd name="T5" fmla="*/ 0 h 1240"/>
              <a:gd name="T6" fmla="*/ 0 w 1240"/>
              <a:gd name="T7" fmla="*/ 124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0" h="1240">
                <a:moveTo>
                  <a:pt x="0" y="1240"/>
                </a:moveTo>
                <a:cubicBezTo>
                  <a:pt x="685" y="1240"/>
                  <a:pt x="1240" y="685"/>
                  <a:pt x="124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4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0674421-C931-4DBB-85F6-A5BF10370F69}"/>
              </a:ext>
            </a:extLst>
          </p:cNvPr>
          <p:cNvSpPr>
            <a:spLocks/>
          </p:cNvSpPr>
          <p:nvPr/>
        </p:nvSpPr>
        <p:spPr bwMode="auto">
          <a:xfrm>
            <a:off x="1247732" y="2981701"/>
            <a:ext cx="644723" cy="650297"/>
          </a:xfrm>
          <a:custGeom>
            <a:avLst/>
            <a:gdLst>
              <a:gd name="T0" fmla="*/ 1239 w 1239"/>
              <a:gd name="T1" fmla="*/ 0 h 1239"/>
              <a:gd name="T2" fmla="*/ 0 w 1239"/>
              <a:gd name="T3" fmla="*/ 1239 h 1239"/>
              <a:gd name="T4" fmla="*/ 1239 w 1239"/>
              <a:gd name="T5" fmla="*/ 1239 h 1239"/>
              <a:gd name="T6" fmla="*/ 1239 w 1239"/>
              <a:gd name="T7" fmla="*/ 0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9" h="1239">
                <a:moveTo>
                  <a:pt x="1239" y="0"/>
                </a:moveTo>
                <a:cubicBezTo>
                  <a:pt x="554" y="0"/>
                  <a:pt x="0" y="555"/>
                  <a:pt x="0" y="1239"/>
                </a:cubicBezTo>
                <a:cubicBezTo>
                  <a:pt x="1239" y="1239"/>
                  <a:pt x="1239" y="1239"/>
                  <a:pt x="1239" y="1239"/>
                </a:cubicBezTo>
                <a:lnTo>
                  <a:pt x="12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8A9E515-1CD1-4B08-9ABD-FF4DB1AA0FE7}"/>
              </a:ext>
            </a:extLst>
          </p:cNvPr>
          <p:cNvSpPr>
            <a:spLocks/>
          </p:cNvSpPr>
          <p:nvPr/>
        </p:nvSpPr>
        <p:spPr bwMode="auto">
          <a:xfrm>
            <a:off x="1892455" y="2981701"/>
            <a:ext cx="644723" cy="650297"/>
          </a:xfrm>
          <a:custGeom>
            <a:avLst/>
            <a:gdLst>
              <a:gd name="T0" fmla="*/ 0 w 1239"/>
              <a:gd name="T1" fmla="*/ 1239 h 1239"/>
              <a:gd name="T2" fmla="*/ 1239 w 1239"/>
              <a:gd name="T3" fmla="*/ 0 h 1239"/>
              <a:gd name="T4" fmla="*/ 0 w 1239"/>
              <a:gd name="T5" fmla="*/ 0 h 1239"/>
              <a:gd name="T6" fmla="*/ 0 w 1239"/>
              <a:gd name="T7" fmla="*/ 1239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9" h="1239">
                <a:moveTo>
                  <a:pt x="0" y="1239"/>
                </a:moveTo>
                <a:cubicBezTo>
                  <a:pt x="684" y="1239"/>
                  <a:pt x="1239" y="684"/>
                  <a:pt x="1239" y="0"/>
                </a:cubicBezTo>
                <a:cubicBezTo>
                  <a:pt x="0" y="0"/>
                  <a:pt x="0" y="0"/>
                  <a:pt x="0" y="0"/>
                </a:cubicBezTo>
                <a:lnTo>
                  <a:pt x="0" y="123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9048E0A-9ED8-426E-A462-71EA5AF62028}"/>
              </a:ext>
            </a:extLst>
          </p:cNvPr>
          <p:cNvSpPr>
            <a:spLocks/>
          </p:cNvSpPr>
          <p:nvPr/>
        </p:nvSpPr>
        <p:spPr bwMode="auto">
          <a:xfrm>
            <a:off x="602080" y="3631999"/>
            <a:ext cx="645653" cy="650297"/>
          </a:xfrm>
          <a:custGeom>
            <a:avLst/>
            <a:gdLst>
              <a:gd name="T0" fmla="*/ 1240 w 1240"/>
              <a:gd name="T1" fmla="*/ 0 h 1240"/>
              <a:gd name="T2" fmla="*/ 0 w 1240"/>
              <a:gd name="T3" fmla="*/ 1240 h 1240"/>
              <a:gd name="T4" fmla="*/ 1240 w 1240"/>
              <a:gd name="T5" fmla="*/ 1240 h 1240"/>
              <a:gd name="T6" fmla="*/ 1240 w 1240"/>
              <a:gd name="T7" fmla="*/ 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0" h="1240">
                <a:moveTo>
                  <a:pt x="1240" y="0"/>
                </a:moveTo>
                <a:cubicBezTo>
                  <a:pt x="555" y="0"/>
                  <a:pt x="0" y="555"/>
                  <a:pt x="0" y="1240"/>
                </a:cubicBezTo>
                <a:cubicBezTo>
                  <a:pt x="1240" y="1240"/>
                  <a:pt x="1240" y="1240"/>
                  <a:pt x="1240" y="1240"/>
                </a:cubicBezTo>
                <a:lnTo>
                  <a:pt x="1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888DFE-212E-4027-AC04-BCE3FF56A616}"/>
              </a:ext>
            </a:extLst>
          </p:cNvPr>
          <p:cNvSpPr>
            <a:spLocks/>
          </p:cNvSpPr>
          <p:nvPr/>
        </p:nvSpPr>
        <p:spPr bwMode="auto">
          <a:xfrm>
            <a:off x="1247732" y="3631999"/>
            <a:ext cx="644723" cy="650297"/>
          </a:xfrm>
          <a:custGeom>
            <a:avLst/>
            <a:gdLst>
              <a:gd name="T0" fmla="*/ 0 w 1239"/>
              <a:gd name="T1" fmla="*/ 1240 h 1240"/>
              <a:gd name="T2" fmla="*/ 1239 w 1239"/>
              <a:gd name="T3" fmla="*/ 0 h 1240"/>
              <a:gd name="T4" fmla="*/ 0 w 1239"/>
              <a:gd name="T5" fmla="*/ 0 h 1240"/>
              <a:gd name="T6" fmla="*/ 0 w 1239"/>
              <a:gd name="T7" fmla="*/ 124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9" h="1240">
                <a:moveTo>
                  <a:pt x="0" y="1240"/>
                </a:moveTo>
                <a:cubicBezTo>
                  <a:pt x="684" y="1240"/>
                  <a:pt x="1239" y="685"/>
                  <a:pt x="1239" y="0"/>
                </a:cubicBezTo>
                <a:cubicBezTo>
                  <a:pt x="0" y="0"/>
                  <a:pt x="0" y="0"/>
                  <a:pt x="0" y="0"/>
                </a:cubicBezTo>
                <a:lnTo>
                  <a:pt x="0" y="1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001274F-40C3-4703-BBF3-9C105E2E440C}"/>
              </a:ext>
            </a:extLst>
          </p:cNvPr>
          <p:cNvSpPr>
            <a:spLocks/>
          </p:cNvSpPr>
          <p:nvPr/>
        </p:nvSpPr>
        <p:spPr bwMode="auto">
          <a:xfrm>
            <a:off x="2537178" y="1681108"/>
            <a:ext cx="646581" cy="650297"/>
          </a:xfrm>
          <a:custGeom>
            <a:avLst/>
            <a:gdLst>
              <a:gd name="T0" fmla="*/ 1240 w 1240"/>
              <a:gd name="T1" fmla="*/ 0 h 1239"/>
              <a:gd name="T2" fmla="*/ 0 w 1240"/>
              <a:gd name="T3" fmla="*/ 1239 h 1239"/>
              <a:gd name="T4" fmla="*/ 1240 w 1240"/>
              <a:gd name="T5" fmla="*/ 1239 h 1239"/>
              <a:gd name="T6" fmla="*/ 1240 w 1240"/>
              <a:gd name="T7" fmla="*/ 0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0" h="1239">
                <a:moveTo>
                  <a:pt x="1240" y="0"/>
                </a:moveTo>
                <a:cubicBezTo>
                  <a:pt x="555" y="0"/>
                  <a:pt x="0" y="555"/>
                  <a:pt x="0" y="1239"/>
                </a:cubicBezTo>
                <a:cubicBezTo>
                  <a:pt x="1240" y="1239"/>
                  <a:pt x="1240" y="1239"/>
                  <a:pt x="1240" y="1239"/>
                </a:cubicBezTo>
                <a:lnTo>
                  <a:pt x="124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0163B43-96D4-4583-97C3-0A8801CC068B}"/>
              </a:ext>
            </a:extLst>
          </p:cNvPr>
          <p:cNvSpPr>
            <a:spLocks/>
          </p:cNvSpPr>
          <p:nvPr/>
        </p:nvSpPr>
        <p:spPr bwMode="auto">
          <a:xfrm>
            <a:off x="3183760" y="1681108"/>
            <a:ext cx="644723" cy="650297"/>
          </a:xfrm>
          <a:custGeom>
            <a:avLst/>
            <a:gdLst>
              <a:gd name="T0" fmla="*/ 0 w 1239"/>
              <a:gd name="T1" fmla="*/ 1239 h 1239"/>
              <a:gd name="T2" fmla="*/ 1239 w 1239"/>
              <a:gd name="T3" fmla="*/ 0 h 1239"/>
              <a:gd name="T4" fmla="*/ 0 w 1239"/>
              <a:gd name="T5" fmla="*/ 0 h 1239"/>
              <a:gd name="T6" fmla="*/ 0 w 1239"/>
              <a:gd name="T7" fmla="*/ 1239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9" h="1239">
                <a:moveTo>
                  <a:pt x="0" y="1239"/>
                </a:moveTo>
                <a:cubicBezTo>
                  <a:pt x="684" y="1239"/>
                  <a:pt x="1239" y="685"/>
                  <a:pt x="1239" y="0"/>
                </a:cubicBezTo>
                <a:cubicBezTo>
                  <a:pt x="0" y="0"/>
                  <a:pt x="0" y="0"/>
                  <a:pt x="0" y="0"/>
                </a:cubicBezTo>
                <a:lnTo>
                  <a:pt x="0" y="123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2BA12-0710-4E81-A6D5-08A6A35AC207}"/>
              </a:ext>
            </a:extLst>
          </p:cNvPr>
          <p:cNvSpPr txBox="1"/>
          <p:nvPr/>
        </p:nvSpPr>
        <p:spPr>
          <a:xfrm>
            <a:off x="3183759" y="1681107"/>
            <a:ext cx="54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01</a:t>
            </a:r>
            <a:endParaRPr lang="en-US" sz="2400" b="1" dirty="0">
              <a:solidFill>
                <a:schemeClr val="bg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2D71E-8C49-4EF6-B675-172E8F42C2E6}"/>
              </a:ext>
            </a:extLst>
          </p:cNvPr>
          <p:cNvSpPr txBox="1"/>
          <p:nvPr/>
        </p:nvSpPr>
        <p:spPr>
          <a:xfrm>
            <a:off x="2537178" y="2318421"/>
            <a:ext cx="54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02</a:t>
            </a:r>
            <a:endParaRPr lang="en-US" sz="2400" b="1" dirty="0">
              <a:solidFill>
                <a:schemeClr val="bg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9D47E-A1C3-4083-A4AC-4707A6B7C1AF}"/>
              </a:ext>
            </a:extLst>
          </p:cNvPr>
          <p:cNvSpPr txBox="1"/>
          <p:nvPr/>
        </p:nvSpPr>
        <p:spPr>
          <a:xfrm>
            <a:off x="1890597" y="2977371"/>
            <a:ext cx="54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03</a:t>
            </a:r>
            <a:endParaRPr lang="en-US" sz="2400" b="1" dirty="0">
              <a:solidFill>
                <a:schemeClr val="bg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32267-1669-4682-A5EC-63C6947BEF99}"/>
              </a:ext>
            </a:extLst>
          </p:cNvPr>
          <p:cNvSpPr txBox="1"/>
          <p:nvPr/>
        </p:nvSpPr>
        <p:spPr>
          <a:xfrm>
            <a:off x="1246684" y="3631998"/>
            <a:ext cx="54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04</a:t>
            </a:r>
            <a:endParaRPr lang="en-US" sz="2400" b="1" dirty="0">
              <a:solidFill>
                <a:schemeClr val="bg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DC4ADE-CA0D-4D1D-8E83-0AB949E81A46}"/>
              </a:ext>
            </a:extLst>
          </p:cNvPr>
          <p:cNvSpPr txBox="1"/>
          <p:nvPr/>
        </p:nvSpPr>
        <p:spPr>
          <a:xfrm>
            <a:off x="4015759" y="1911127"/>
            <a:ext cx="250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Bebas Neue" panose="020B0606020202050201" pitchFamily="34" charset="0"/>
              </a:rPr>
              <a:t>1.Roadmap </a:t>
            </a:r>
            <a:r>
              <a:rPr lang="en-ID" sz="1400" dirty="0" err="1">
                <a:latin typeface="Bebas Neue" panose="020B0606020202050201" pitchFamily="34" charset="0"/>
              </a:rPr>
              <a:t>Pengembangan</a:t>
            </a:r>
            <a:r>
              <a:rPr lang="en-ID" sz="1400" dirty="0">
                <a:latin typeface="Bebas Neue" panose="020B0606020202050201" pitchFamily="34" charset="0"/>
              </a:rPr>
              <a:t> IT/</a:t>
            </a:r>
            <a:r>
              <a:rPr lang="en-ID" sz="1400" dirty="0" err="1">
                <a:latin typeface="Bebas Neue" panose="020B0606020202050201" pitchFamily="34" charset="0"/>
              </a:rPr>
              <a:t>Kebijakan</a:t>
            </a:r>
            <a:endParaRPr lang="en-ID" sz="1400" dirty="0">
              <a:latin typeface="Bebas Neue" panose="020B0606020202050201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F8D50-A12C-437F-BE67-E3C1806C979A}"/>
              </a:ext>
            </a:extLst>
          </p:cNvPr>
          <p:cNvSpPr txBox="1"/>
          <p:nvPr/>
        </p:nvSpPr>
        <p:spPr>
          <a:xfrm>
            <a:off x="3358533" y="2568766"/>
            <a:ext cx="250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Bebas Neue" panose="020B0606020202050201" pitchFamily="34" charset="0"/>
              </a:rPr>
              <a:t>2. </a:t>
            </a:r>
            <a:r>
              <a:rPr lang="en-ID" sz="1400" dirty="0" err="1">
                <a:latin typeface="Bebas Neue" panose="020B0606020202050201" pitchFamily="34" charset="0"/>
              </a:rPr>
              <a:t>Sistem</a:t>
            </a:r>
            <a:r>
              <a:rPr lang="en-ID" sz="1400" dirty="0">
                <a:latin typeface="Bebas Neue" panose="020B0606020202050201" pitchFamily="34" charset="0"/>
              </a:rPr>
              <a:t> </a:t>
            </a:r>
            <a:r>
              <a:rPr lang="en-ID" sz="1400" dirty="0" err="1">
                <a:latin typeface="Bebas Neue" panose="020B0606020202050201" pitchFamily="34" charset="0"/>
              </a:rPr>
              <a:t>Aplikasi</a:t>
            </a:r>
            <a:r>
              <a:rPr lang="en-ID" sz="1400" dirty="0">
                <a:latin typeface="Bebas Neue" panose="020B0606020202050201" pitchFamily="34" charset="0"/>
              </a:rPr>
              <a:t> /Software SIMRS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E601E-CD74-4E28-8B63-CD867BE84F42}"/>
              </a:ext>
            </a:extLst>
          </p:cNvPr>
          <p:cNvSpPr txBox="1"/>
          <p:nvPr/>
        </p:nvSpPr>
        <p:spPr>
          <a:xfrm>
            <a:off x="2765530" y="3151030"/>
            <a:ext cx="250045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latin typeface="Bebas Neue" panose="020B0606020202050201" pitchFamily="34" charset="0"/>
              </a:rPr>
              <a:t>3. </a:t>
            </a:r>
            <a:r>
              <a:rPr lang="en-ID" sz="1400" dirty="0" err="1">
                <a:latin typeface="Bebas Neue" panose="020B0606020202050201" pitchFamily="34" charset="0"/>
              </a:rPr>
              <a:t>Infrastruktur</a:t>
            </a:r>
            <a:r>
              <a:rPr lang="en-ID" sz="1400" dirty="0">
                <a:latin typeface="Bebas Neue" panose="020B0606020202050201" pitchFamily="34" charset="0"/>
              </a:rPr>
              <a:t>/Hardware</a:t>
            </a:r>
            <a:endParaRPr lang="en-US" sz="1400" dirty="0">
              <a:latin typeface="Bebas Neue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03D0A9-A26B-4449-8ABA-03CAE7FEFCEE}"/>
              </a:ext>
            </a:extLst>
          </p:cNvPr>
          <p:cNvSpPr txBox="1"/>
          <p:nvPr/>
        </p:nvSpPr>
        <p:spPr>
          <a:xfrm>
            <a:off x="2108305" y="3838453"/>
            <a:ext cx="250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latin typeface="Bebas Neue" panose="020B0606020202050201" pitchFamily="34" charset="0"/>
              </a:rPr>
              <a:t>4. </a:t>
            </a:r>
            <a:r>
              <a:rPr lang="en-ID" sz="1400" dirty="0" err="1">
                <a:latin typeface="Bebas Neue" panose="020B0606020202050201" pitchFamily="34" charset="0"/>
              </a:rPr>
              <a:t>Sumber</a:t>
            </a:r>
            <a:r>
              <a:rPr lang="en-ID" sz="1400" dirty="0">
                <a:latin typeface="Bebas Neue" panose="020B0606020202050201" pitchFamily="34" charset="0"/>
              </a:rPr>
              <a:t> </a:t>
            </a:r>
            <a:r>
              <a:rPr lang="en-ID" sz="1400" dirty="0" err="1">
                <a:latin typeface="Bebas Neue" panose="020B0606020202050201" pitchFamily="34" charset="0"/>
              </a:rPr>
              <a:t>Daya</a:t>
            </a:r>
            <a:r>
              <a:rPr lang="en-ID" sz="1400" dirty="0">
                <a:latin typeface="Bebas Neue" panose="020B0606020202050201" pitchFamily="34" charset="0"/>
              </a:rPr>
              <a:t> </a:t>
            </a:r>
            <a:r>
              <a:rPr lang="en-ID" sz="1400" dirty="0" err="1">
                <a:latin typeface="Bebas Neue" panose="020B0606020202050201" pitchFamily="34" charset="0"/>
              </a:rPr>
              <a:t>Manusia</a:t>
            </a:r>
            <a:r>
              <a:rPr lang="en-ID" sz="1400" dirty="0">
                <a:latin typeface="Bebas Neue" panose="020B0606020202050201" pitchFamily="34" charset="0"/>
              </a:rPr>
              <a:t> / </a:t>
            </a:r>
            <a:r>
              <a:rPr lang="en-ID" sz="1400" dirty="0" err="1">
                <a:latin typeface="Bebas Neue" panose="020B0606020202050201" pitchFamily="34" charset="0"/>
              </a:rPr>
              <a:t>Brainware</a:t>
            </a:r>
            <a:endParaRPr lang="en-ID" sz="1400" dirty="0">
              <a:latin typeface="Bebas Neue" panose="020B0606020202050201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7B45DF-FFAE-4588-9F8A-2D3F702F9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600" y="840265"/>
            <a:ext cx="8208912" cy="3116882"/>
          </a:xfrm>
        </p:spPr>
        <p:txBody>
          <a:bodyPr/>
          <a:lstStyle/>
          <a:p>
            <a:r>
              <a:rPr lang="en-US" b="1" dirty="0" err="1"/>
              <a:t>Keberhasilan</a:t>
            </a:r>
            <a:r>
              <a:rPr lang="en-US" b="1" dirty="0"/>
              <a:t> </a:t>
            </a:r>
            <a:r>
              <a:rPr lang="en-US" b="1" dirty="0" err="1"/>
              <a:t>Penerapan</a:t>
            </a:r>
            <a:r>
              <a:rPr lang="en-US" b="1" dirty="0"/>
              <a:t> SIMRS di RS </a:t>
            </a:r>
          </a:p>
        </p:txBody>
      </p:sp>
    </p:spTree>
    <p:extLst>
      <p:ext uri="{BB962C8B-B14F-4D97-AF65-F5344CB8AC3E}">
        <p14:creationId xmlns:p14="http://schemas.microsoft.com/office/powerpoint/2010/main" val="260294872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5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3" grpId="0"/>
      <p:bldP spid="25" grpId="0"/>
      <p:bldP spid="27" grpId="0"/>
      <p:bldP spid="29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TALIA . J">
            <a:extLst>
              <a:ext uri="{FF2B5EF4-FFF2-40B4-BE49-F238E27FC236}">
                <a16:creationId xmlns:a16="http://schemas.microsoft.com/office/drawing/2014/main" id="{F6884D99-8F03-4B4A-9C0F-4B0C5F3770B9}"/>
              </a:ext>
            </a:extLst>
          </p:cNvPr>
          <p:cNvSpPr txBox="1"/>
          <p:nvPr/>
        </p:nvSpPr>
        <p:spPr>
          <a:xfrm>
            <a:off x="4686301" y="175903"/>
            <a:ext cx="4282209" cy="4791697"/>
          </a:xfrm>
          <a:prstGeom prst="rect">
            <a:avLst/>
          </a:prstGeom>
          <a:noFill/>
          <a:ln>
            <a:noFill/>
          </a:ln>
        </p:spPr>
        <p:txBody>
          <a:bodyPr wrap="square" lIns="51435" tIns="25718" rIns="51435" bIns="25718" rtlCol="0" anchor="ctr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Jenjang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Pendidikan 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1.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Lulusan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Fakultas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Kedokteran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Universitas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Andalas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Padang)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2.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Lulusan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Spesialis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Kedokteran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Jiwa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Universitas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Gadjah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Mada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3.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Lulusan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Magister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Manajeman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Rumah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Sakit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Universitas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Muhamadiyah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Yogyakarta)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400" b="1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Posisi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yang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pernah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dijabat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. 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Kepala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Puskesmas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Kabupaten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Padang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Pariaman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SumBar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).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Kepala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Bidang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Pelayanan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Medik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Rumah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Sakit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Jiwa Prof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Soerojo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Magelang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 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Direktur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Medik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dan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Keperawatan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Rumah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Sakit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Jiwa Prof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Soerojo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Magelang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 2010-2015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Direktur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Medik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dan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Keperawatan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Rumah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Sakit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Umum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Pusat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dr.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Soeradji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Tirto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Negore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Klaten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 2015- 2018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Direktur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Utama (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Rumah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Sakit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Jiwa Prof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Soerojo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Magelang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) – 2018- 12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Juli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2021</a:t>
            </a:r>
          </a:p>
          <a:p>
            <a:pPr marL="257168" indent="-257168" defTabSz="685783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D" sz="1400" b="1" baseline="0" dirty="0" err="1">
                <a:solidFill>
                  <a:srgbClr val="002060"/>
                </a:solidFill>
                <a:latin typeface="Raleway" panose="020B0003030101060003" pitchFamily="34" charset="0"/>
              </a:rPr>
              <a:t>Direktur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Utama RSUP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Dr.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Sardjito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Juli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2021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sampai</a:t>
            </a:r>
            <a:r>
              <a:rPr lang="en-ID" sz="14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4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sekarang</a:t>
            </a:r>
            <a:endParaRPr lang="en-ID" sz="1400" b="1" dirty="0">
              <a:solidFill>
                <a:srgbClr val="002060"/>
              </a:solidFill>
              <a:latin typeface="Raleway" panose="020B00030301010600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5D2F1E-7CD5-45A7-9D77-45423CE913BD}"/>
              </a:ext>
            </a:extLst>
          </p:cNvPr>
          <p:cNvSpPr/>
          <p:nvPr/>
        </p:nvSpPr>
        <p:spPr>
          <a:xfrm>
            <a:off x="251521" y="3219822"/>
            <a:ext cx="3932165" cy="16573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Nama :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dr.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ENIARTI, M.Sc.,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Sp.KJ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., MMR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Tempat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: Sumatra Barat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Tanggal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Lahir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: 10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Januari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1969</a:t>
            </a:r>
          </a:p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Alamat :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Jln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Bhinneka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Tunggal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Ika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K-01 </a:t>
            </a:r>
            <a:r>
              <a:rPr lang="en-ID" sz="1500" b="1" dirty="0" err="1">
                <a:solidFill>
                  <a:srgbClr val="002060"/>
                </a:solidFill>
                <a:latin typeface="Raleway" panose="020B0003030101060003" pitchFamily="34" charset="0"/>
              </a:rPr>
              <a:t>Sleman</a:t>
            </a:r>
            <a:r>
              <a:rPr lang="en-ID" sz="1500" b="1" dirty="0">
                <a:solidFill>
                  <a:srgbClr val="002060"/>
                </a:solidFill>
                <a:latin typeface="Raleway" panose="020B0003030101060003" pitchFamily="34" charset="0"/>
              </a:rPr>
              <a:t> Yogyakarta</a:t>
            </a:r>
            <a:endParaRPr lang="en-ID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Parallelogram 15">
            <a:extLst>
              <a:ext uri="{FF2B5EF4-FFF2-40B4-BE49-F238E27FC236}">
                <a16:creationId xmlns:a16="http://schemas.microsoft.com/office/drawing/2014/main" id="{7FFFD812-9418-4AA2-A9D3-CEEB8AD4E0BD}"/>
              </a:ext>
            </a:extLst>
          </p:cNvPr>
          <p:cNvSpPr/>
          <p:nvPr/>
        </p:nvSpPr>
        <p:spPr>
          <a:xfrm rot="16200000">
            <a:off x="4067525" y="442748"/>
            <a:ext cx="449073" cy="48610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25">
              <a:solidFill>
                <a:prstClr val="white"/>
              </a:solidFill>
              <a:latin typeface="Calibri"/>
              <a:ea typeface="맑은 고딕" panose="020B0503020000020004" pitchFamily="34" charset="-127"/>
            </a:endParaRPr>
          </a:p>
        </p:txBody>
      </p:sp>
      <p:sp>
        <p:nvSpPr>
          <p:cNvPr id="9" name="Chord 14">
            <a:extLst>
              <a:ext uri="{FF2B5EF4-FFF2-40B4-BE49-F238E27FC236}">
                <a16:creationId xmlns:a16="http://schemas.microsoft.com/office/drawing/2014/main" id="{B9092BB0-C35F-482D-8943-D9FD38C21EB4}"/>
              </a:ext>
            </a:extLst>
          </p:cNvPr>
          <p:cNvSpPr/>
          <p:nvPr/>
        </p:nvSpPr>
        <p:spPr>
          <a:xfrm>
            <a:off x="4049010" y="2136965"/>
            <a:ext cx="490391" cy="44907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25" dirty="0">
                <a:solidFill>
                  <a:prstClr val="white"/>
                </a:solidFill>
                <a:latin typeface="Calibri"/>
                <a:ea typeface="맑은 고딕" panose="020B0503020000020004" pitchFamily="34" charset="-127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F70C81-EBFB-4CC6-A79D-960273F884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" y="555526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45">
            <a:extLst>
              <a:ext uri="{FF2B5EF4-FFF2-40B4-BE49-F238E27FC236}">
                <a16:creationId xmlns:a16="http://schemas.microsoft.com/office/drawing/2014/main" id="{D9FD1D59-D817-4164-ABF7-F58E0F8D376D}"/>
              </a:ext>
            </a:extLst>
          </p:cNvPr>
          <p:cNvSpPr/>
          <p:nvPr/>
        </p:nvSpPr>
        <p:spPr>
          <a:xfrm rot="7348349">
            <a:off x="915618" y="1486642"/>
            <a:ext cx="806143" cy="767755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ED948-6587-41B6-B70A-C1C17A53FE42}"/>
              </a:ext>
            </a:extLst>
          </p:cNvPr>
          <p:cNvSpPr txBox="1"/>
          <p:nvPr/>
        </p:nvSpPr>
        <p:spPr>
          <a:xfrm>
            <a:off x="1921218" y="1423873"/>
            <a:ext cx="50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Bebas Neue" panose="020B0606020202050201" pitchFamily="34" charset="0"/>
              </a:rPr>
              <a:t>Roadmap </a:t>
            </a:r>
            <a:r>
              <a:rPr lang="en-ID" sz="2400" dirty="0" err="1">
                <a:latin typeface="Bebas Neue" panose="020B0606020202050201" pitchFamily="34" charset="0"/>
              </a:rPr>
              <a:t>Pengembangan</a:t>
            </a:r>
            <a:r>
              <a:rPr lang="en-ID" sz="2400" dirty="0">
                <a:latin typeface="Bebas Neue" panose="020B0606020202050201" pitchFamily="34" charset="0"/>
              </a:rPr>
              <a:t> IT &amp; </a:t>
            </a:r>
            <a:r>
              <a:rPr lang="en-ID" sz="2400" dirty="0" err="1">
                <a:latin typeface="Bebas Neue" panose="020B0606020202050201" pitchFamily="34" charset="0"/>
              </a:rPr>
              <a:t>Kebijakan</a:t>
            </a:r>
            <a:endParaRPr lang="en-US" sz="2400" b="1" dirty="0">
              <a:latin typeface="Bebas Neue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1D53FB-6E3B-40E0-91CB-8642EDF4ADF1}"/>
              </a:ext>
            </a:extLst>
          </p:cNvPr>
          <p:cNvGrpSpPr/>
          <p:nvPr/>
        </p:nvGrpSpPr>
        <p:grpSpPr>
          <a:xfrm>
            <a:off x="1083469" y="1652588"/>
            <a:ext cx="408384" cy="346472"/>
            <a:chOff x="1444625" y="2203450"/>
            <a:chExt cx="544512" cy="46196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FC68FB8-A629-4B71-8C36-A24A6735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25" y="2203450"/>
              <a:ext cx="544512" cy="461963"/>
            </a:xfrm>
            <a:custGeom>
              <a:avLst/>
              <a:gdLst>
                <a:gd name="T0" fmla="*/ 244 w 248"/>
                <a:gd name="T1" fmla="*/ 168 h 208"/>
                <a:gd name="T2" fmla="*/ 40 w 248"/>
                <a:gd name="T3" fmla="*/ 168 h 208"/>
                <a:gd name="T4" fmla="*/ 40 w 248"/>
                <a:gd name="T5" fmla="*/ 4 h 208"/>
                <a:gd name="T6" fmla="*/ 36 w 248"/>
                <a:gd name="T7" fmla="*/ 0 h 208"/>
                <a:gd name="T8" fmla="*/ 24 w 248"/>
                <a:gd name="T9" fmla="*/ 0 h 208"/>
                <a:gd name="T10" fmla="*/ 20 w 248"/>
                <a:gd name="T11" fmla="*/ 4 h 208"/>
                <a:gd name="T12" fmla="*/ 20 w 248"/>
                <a:gd name="T13" fmla="*/ 168 h 208"/>
                <a:gd name="T14" fmla="*/ 4 w 248"/>
                <a:gd name="T15" fmla="*/ 168 h 208"/>
                <a:gd name="T16" fmla="*/ 0 w 248"/>
                <a:gd name="T17" fmla="*/ 172 h 208"/>
                <a:gd name="T18" fmla="*/ 0 w 248"/>
                <a:gd name="T19" fmla="*/ 184 h 208"/>
                <a:gd name="T20" fmla="*/ 4 w 248"/>
                <a:gd name="T21" fmla="*/ 188 h 208"/>
                <a:gd name="T22" fmla="*/ 20 w 248"/>
                <a:gd name="T23" fmla="*/ 188 h 208"/>
                <a:gd name="T24" fmla="*/ 20 w 248"/>
                <a:gd name="T25" fmla="*/ 204 h 208"/>
                <a:gd name="T26" fmla="*/ 24 w 248"/>
                <a:gd name="T27" fmla="*/ 208 h 208"/>
                <a:gd name="T28" fmla="*/ 36 w 248"/>
                <a:gd name="T29" fmla="*/ 208 h 208"/>
                <a:gd name="T30" fmla="*/ 40 w 248"/>
                <a:gd name="T31" fmla="*/ 204 h 208"/>
                <a:gd name="T32" fmla="*/ 40 w 248"/>
                <a:gd name="T33" fmla="*/ 188 h 208"/>
                <a:gd name="T34" fmla="*/ 244 w 248"/>
                <a:gd name="T35" fmla="*/ 188 h 208"/>
                <a:gd name="T36" fmla="*/ 248 w 248"/>
                <a:gd name="T37" fmla="*/ 184 h 208"/>
                <a:gd name="T38" fmla="*/ 248 w 248"/>
                <a:gd name="T39" fmla="*/ 172 h 208"/>
                <a:gd name="T40" fmla="*/ 244 w 248"/>
                <a:gd name="T41" fmla="*/ 16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08">
                  <a:moveTo>
                    <a:pt x="244" y="168"/>
                  </a:moveTo>
                  <a:cubicBezTo>
                    <a:pt x="40" y="168"/>
                    <a:pt x="40" y="168"/>
                    <a:pt x="40" y="16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38" y="0"/>
                    <a:pt x="3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8"/>
                    <a:pt x="0" y="170"/>
                    <a:pt x="0" y="17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6"/>
                    <a:pt x="2" y="188"/>
                    <a:pt x="4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20" y="206"/>
                    <a:pt x="22" y="208"/>
                    <a:pt x="24" y="208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8" y="208"/>
                    <a:pt x="40" y="206"/>
                    <a:pt x="40" y="204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8"/>
                    <a:pt x="248" y="186"/>
                    <a:pt x="248" y="184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0"/>
                    <a:pt x="246" y="168"/>
                    <a:pt x="244" y="168"/>
                  </a:cubicBezTo>
                  <a:close/>
                </a:path>
              </a:pathLst>
            </a:cu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CCACF028-F9A3-4A74-BBFF-4D0C96D2A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2452688"/>
              <a:ext cx="52387" cy="52388"/>
            </a:xfrm>
            <a:prstGeom prst="ellips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23368A1B-EE02-4C83-928B-562EFF796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988" y="2319338"/>
              <a:ext cx="52387" cy="52388"/>
            </a:xfrm>
            <a:prstGeom prst="ellips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4D6F9909-AA6D-43D1-BDE1-574CC2988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688" y="2435225"/>
              <a:ext cx="52387" cy="52388"/>
            </a:xfrm>
            <a:prstGeom prst="ellips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BEC9D5C9-0CFD-4CE9-BD22-4C9E0671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863" y="2301875"/>
              <a:ext cx="53975" cy="52388"/>
            </a:xfrm>
            <a:prstGeom prst="ellips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D07AE39D-3936-412E-90A2-1E93FD6ED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52613" y="2368550"/>
              <a:ext cx="92075" cy="92075"/>
            </a:xfrm>
            <a:prstGeom prst="lin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73F0C205-2F12-412B-8434-96C5339BB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8313" y="2363788"/>
              <a:ext cx="74612" cy="74613"/>
            </a:xfrm>
            <a:prstGeom prst="lin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591C9020-E3FC-468B-A09F-69B13B748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06550" y="2341563"/>
              <a:ext cx="92075" cy="93663"/>
            </a:xfrm>
            <a:prstGeom prst="line">
              <a:avLst/>
            </a:prstGeom>
            <a:noFill/>
            <a:ln w="17463" cap="flat">
              <a:solidFill>
                <a:schemeClr val="bg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01E2CA4-69F8-467A-9C73-0235D001FF48}"/>
              </a:ext>
            </a:extLst>
          </p:cNvPr>
          <p:cNvSpPr txBox="1">
            <a:spLocks/>
          </p:cNvSpPr>
          <p:nvPr/>
        </p:nvSpPr>
        <p:spPr>
          <a:xfrm>
            <a:off x="611560" y="2405446"/>
            <a:ext cx="8229600" cy="339407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Menjadi panduan arah strategis agar pengembangan SIMRS tidak sporadis.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Memastikan setiap investasi IT selaras dengan visi, misi, dan kebutuhan pelayanan rumah sakit.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Membantu manajemen membuat prioritas (mana yang perlu dikembangkan lebih dulu: aplikasi, infrastruktur, integrasi).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/>
              <a:t>Menjamin keberlanjutan (sustainability) karena roadmap memperhitungkan jangka pendek, menengah, dan panjang.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2222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342900"/>
            <a:ext cx="6172200" cy="85725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Roadmap IT</a:t>
            </a:r>
            <a:endParaRPr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21626562"/>
              </p:ext>
            </p:extLst>
          </p:nvPr>
        </p:nvGraphicFramePr>
        <p:xfrm>
          <a:off x="539552" y="987574"/>
          <a:ext cx="756084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56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Sistem</a:t>
            </a:r>
            <a:r>
              <a:rPr dirty="0"/>
              <a:t> </a:t>
            </a:r>
            <a:r>
              <a:rPr dirty="0" err="1"/>
              <a:t>Aplikasi</a:t>
            </a:r>
            <a:r>
              <a:rPr dirty="0"/>
              <a:t> </a:t>
            </a:r>
            <a:r>
              <a:rPr lang="en-US" dirty="0"/>
              <a:t>/Software </a:t>
            </a:r>
            <a:r>
              <a:rPr dirty="0"/>
              <a:t>SIMRS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SIMRS </a:t>
            </a:r>
            <a:r>
              <a:rPr lang="en-US" b="0" dirty="0" err="1"/>
              <a:t>adalah</a:t>
            </a:r>
            <a:r>
              <a:rPr lang="en-US" b="0" dirty="0"/>
              <a:t> </a:t>
            </a:r>
            <a:r>
              <a:rPr lang="en-US" b="0" dirty="0" err="1"/>
              <a:t>tulang</a:t>
            </a:r>
            <a:r>
              <a:rPr lang="en-US" b="0" dirty="0"/>
              <a:t> </a:t>
            </a:r>
            <a:r>
              <a:rPr lang="en-US" b="0" dirty="0" err="1"/>
              <a:t>punggung</a:t>
            </a:r>
            <a:r>
              <a:rPr lang="en-US" b="0" dirty="0"/>
              <a:t> </a:t>
            </a:r>
            <a:r>
              <a:rPr lang="en-US" b="0" dirty="0" err="1"/>
              <a:t>digitalisasi</a:t>
            </a:r>
            <a:r>
              <a:rPr lang="en-US" b="0" dirty="0"/>
              <a:t> </a:t>
            </a:r>
            <a:r>
              <a:rPr lang="en-US" b="0" dirty="0" err="1"/>
              <a:t>rumah</a:t>
            </a:r>
            <a:r>
              <a:rPr lang="en-US" b="0" dirty="0"/>
              <a:t> </a:t>
            </a:r>
            <a:r>
              <a:rPr lang="en-US" b="0" dirty="0" err="1"/>
              <a:t>sakit</a:t>
            </a:r>
            <a:r>
              <a:rPr lang="en-US" b="0" dirty="0"/>
              <a:t> → </a:t>
            </a:r>
            <a:r>
              <a:rPr lang="en-US" b="0" dirty="0" err="1"/>
              <a:t>mendukung</a:t>
            </a:r>
            <a:r>
              <a:rPr lang="en-US" b="0" dirty="0"/>
              <a:t> </a:t>
            </a:r>
            <a:r>
              <a:rPr lang="en-US" b="0" dirty="0" err="1"/>
              <a:t>pelayanan</a:t>
            </a:r>
            <a:r>
              <a:rPr lang="en-US" b="0" dirty="0"/>
              <a:t>, </a:t>
            </a:r>
            <a:r>
              <a:rPr lang="en-US" b="0" dirty="0" err="1"/>
              <a:t>manajemen</a:t>
            </a:r>
            <a:r>
              <a:rPr lang="en-US" b="0" dirty="0"/>
              <a:t>,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pelaporan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Aplikasi</a:t>
            </a:r>
            <a:r>
              <a:rPr lang="en-US" b="0" dirty="0"/>
              <a:t> yang </a:t>
            </a:r>
            <a:r>
              <a:rPr lang="en-US" b="0" dirty="0" err="1"/>
              <a:t>baik</a:t>
            </a:r>
            <a:r>
              <a:rPr lang="en-US" b="0" dirty="0"/>
              <a:t>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mampu</a:t>
            </a:r>
            <a:r>
              <a:rPr lang="en-US" b="0" dirty="0"/>
              <a:t> </a:t>
            </a:r>
            <a:r>
              <a:rPr lang="en-US" b="0" dirty="0" err="1"/>
              <a:t>merangkum</a:t>
            </a:r>
            <a:r>
              <a:rPr lang="en-US" b="0" dirty="0"/>
              <a:t> </a:t>
            </a:r>
            <a:r>
              <a:rPr lang="en-US" b="0" dirty="0" err="1"/>
              <a:t>informasi</a:t>
            </a:r>
            <a:r>
              <a:rPr lang="en-US" b="0" dirty="0"/>
              <a:t> </a:t>
            </a:r>
            <a:r>
              <a:rPr lang="en-US" b="0" dirty="0" err="1"/>
              <a:t>secara</a:t>
            </a:r>
            <a:r>
              <a:rPr lang="en-US" b="0" dirty="0"/>
              <a:t> </a:t>
            </a:r>
            <a:r>
              <a:rPr lang="en-US" b="0" dirty="0" err="1"/>
              <a:t>menyeluruh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mencegah</a:t>
            </a:r>
            <a:r>
              <a:rPr lang="en-US" b="0" dirty="0"/>
              <a:t> </a:t>
            </a:r>
            <a:r>
              <a:rPr lang="en-US" b="0" dirty="0" err="1"/>
              <a:t>terjadinya</a:t>
            </a:r>
            <a:r>
              <a:rPr lang="en-US" b="0" dirty="0"/>
              <a:t> data silo </a:t>
            </a:r>
            <a:r>
              <a:rPr lang="en-US" b="0" dirty="0" err="1"/>
              <a:t>antar</a:t>
            </a:r>
            <a:r>
              <a:rPr lang="en-US" b="0" dirty="0"/>
              <a:t> unit.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mendukung</a:t>
            </a:r>
            <a:r>
              <a:rPr lang="en-US" b="0" dirty="0"/>
              <a:t> </a:t>
            </a:r>
            <a:r>
              <a:rPr lang="en-US" b="0" dirty="0" err="1"/>
              <a:t>integrasi</a:t>
            </a:r>
            <a:r>
              <a:rPr lang="en-US" b="0" dirty="0"/>
              <a:t> </a:t>
            </a:r>
            <a:r>
              <a:rPr lang="en-US" b="0" dirty="0" err="1"/>
              <a:t>nasional</a:t>
            </a:r>
            <a:r>
              <a:rPr lang="en-US" b="0" dirty="0"/>
              <a:t> (BPJS, SATUSEHAT, e-</a:t>
            </a:r>
            <a:r>
              <a:rPr lang="en-US" b="0" dirty="0" err="1"/>
              <a:t>Katalog</a:t>
            </a:r>
            <a:r>
              <a:rPr lang="en-US" b="0" dirty="0"/>
              <a:t>, e-</a:t>
            </a:r>
            <a:r>
              <a:rPr lang="en-US" b="0" dirty="0" err="1"/>
              <a:t>Rekam</a:t>
            </a:r>
            <a:r>
              <a:rPr lang="en-US" b="0" dirty="0"/>
              <a:t> </a:t>
            </a:r>
            <a:r>
              <a:rPr lang="en-US" b="0" dirty="0" err="1"/>
              <a:t>Medis</a:t>
            </a:r>
            <a:r>
              <a:rPr lang="en-US" b="0" dirty="0"/>
              <a:t> Nasional).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Memberikan</a:t>
            </a:r>
            <a:r>
              <a:rPr lang="en-US" b="0" dirty="0"/>
              <a:t> </a:t>
            </a:r>
            <a:r>
              <a:rPr lang="en-US" b="0" dirty="0" err="1"/>
              <a:t>kemudahan</a:t>
            </a:r>
            <a:r>
              <a:rPr lang="en-US" b="0" dirty="0"/>
              <a:t> </a:t>
            </a:r>
            <a:r>
              <a:rPr lang="en-US" b="0" dirty="0" err="1"/>
              <a:t>bagi</a:t>
            </a:r>
            <a:r>
              <a:rPr lang="en-US" b="0" dirty="0"/>
              <a:t> user (</a:t>
            </a:r>
            <a:r>
              <a:rPr lang="en-US" b="0" dirty="0" err="1"/>
              <a:t>dokter</a:t>
            </a:r>
            <a:r>
              <a:rPr lang="en-US" b="0" dirty="0"/>
              <a:t>, </a:t>
            </a:r>
            <a:r>
              <a:rPr lang="en-US" b="0" dirty="0" err="1"/>
              <a:t>perawat</a:t>
            </a:r>
            <a:r>
              <a:rPr lang="en-US" b="0" dirty="0"/>
              <a:t>, admin) → </a:t>
            </a:r>
            <a:r>
              <a:rPr lang="en-US" b="0" dirty="0" err="1"/>
              <a:t>meningkatkan</a:t>
            </a:r>
            <a:r>
              <a:rPr lang="en-US" b="0" dirty="0"/>
              <a:t> </a:t>
            </a:r>
            <a:r>
              <a:rPr lang="en-US" b="0" dirty="0" err="1"/>
              <a:t>mutu</a:t>
            </a:r>
            <a:r>
              <a:rPr lang="en-US" b="0" dirty="0"/>
              <a:t> </a:t>
            </a:r>
            <a:r>
              <a:rPr lang="en-US" b="0" dirty="0" err="1"/>
              <a:t>pelayanan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kepuasan</a:t>
            </a:r>
            <a:r>
              <a:rPr lang="en-US" b="0" dirty="0"/>
              <a:t> </a:t>
            </a:r>
            <a:r>
              <a:rPr lang="en-US" b="0" dirty="0" err="1"/>
              <a:t>pasien</a:t>
            </a:r>
            <a:r>
              <a:rPr lang="en-US" b="0" dirty="0"/>
              <a:t>.</a:t>
            </a:r>
            <a:endParaRPr b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Infrastruktur</a:t>
            </a:r>
            <a:r>
              <a:rPr lang="en-US" dirty="0"/>
              <a:t>/Hardware</a:t>
            </a:r>
            <a:r>
              <a:rPr dirty="0"/>
              <a:t> 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Tanpa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yang </a:t>
            </a:r>
            <a:r>
              <a:rPr lang="en-US" b="0" dirty="0" err="1"/>
              <a:t>memadai</a:t>
            </a:r>
            <a:r>
              <a:rPr lang="en-US" b="0" dirty="0"/>
              <a:t>, </a:t>
            </a:r>
            <a:r>
              <a:rPr lang="en-US" b="0" dirty="0" err="1"/>
              <a:t>aplikasi</a:t>
            </a:r>
            <a:r>
              <a:rPr lang="en-US" b="0" dirty="0"/>
              <a:t> </a:t>
            </a:r>
            <a:r>
              <a:rPr lang="en-US" b="0" dirty="0" err="1"/>
              <a:t>tidak</a:t>
            </a:r>
            <a:r>
              <a:rPr lang="en-US" b="0" dirty="0"/>
              <a:t>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berjalan</a:t>
            </a:r>
            <a:r>
              <a:rPr lang="en-US" b="0" dirty="0"/>
              <a:t> </a:t>
            </a:r>
            <a:r>
              <a:rPr lang="en-US" b="0" dirty="0" err="1"/>
              <a:t>stabil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Server, storage, </a:t>
            </a:r>
            <a:r>
              <a:rPr lang="en-US" b="0" dirty="0" err="1"/>
              <a:t>jaringan</a:t>
            </a:r>
            <a:r>
              <a:rPr lang="en-US" b="0" dirty="0"/>
              <a:t>,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keamanan</a:t>
            </a:r>
            <a:r>
              <a:rPr lang="en-US" b="0" dirty="0"/>
              <a:t> data </a:t>
            </a:r>
            <a:r>
              <a:rPr lang="en-US" b="0" dirty="0" err="1"/>
              <a:t>merupakan</a:t>
            </a:r>
            <a:r>
              <a:rPr lang="en-US" b="0" dirty="0"/>
              <a:t> </a:t>
            </a:r>
            <a:r>
              <a:rPr lang="en-US" b="0" dirty="0" err="1"/>
              <a:t>pondasi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Perlu</a:t>
            </a:r>
            <a:r>
              <a:rPr lang="en-US" b="0" dirty="0"/>
              <a:t> </a:t>
            </a:r>
            <a:r>
              <a:rPr lang="en-US" b="0" dirty="0" err="1"/>
              <a:t>memastikan</a:t>
            </a:r>
            <a:r>
              <a:rPr lang="en-US" b="0" dirty="0"/>
              <a:t> </a:t>
            </a:r>
            <a:r>
              <a:rPr lang="en-US" b="0" dirty="0" err="1"/>
              <a:t>keamanan</a:t>
            </a:r>
            <a:r>
              <a:rPr lang="en-US" b="0" dirty="0"/>
              <a:t> &amp; </a:t>
            </a:r>
            <a:r>
              <a:rPr lang="en-US" b="0" dirty="0" err="1"/>
              <a:t>ketersediaan</a:t>
            </a:r>
            <a:r>
              <a:rPr lang="en-US" b="0" dirty="0"/>
              <a:t> data </a:t>
            </a:r>
            <a:r>
              <a:rPr lang="en-US" b="0" dirty="0" err="1"/>
              <a:t>pasien</a:t>
            </a:r>
            <a:r>
              <a:rPr lang="en-US" b="0" dirty="0"/>
              <a:t> (reliability + security).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Infrastruktur</a:t>
            </a:r>
            <a:r>
              <a:rPr lang="en-US" b="0" dirty="0"/>
              <a:t> yang </a:t>
            </a:r>
            <a:r>
              <a:rPr lang="en-US" b="0" dirty="0" err="1"/>
              <a:t>kuat</a:t>
            </a:r>
            <a:r>
              <a:rPr lang="en-US" b="0" dirty="0"/>
              <a:t> </a:t>
            </a:r>
            <a:r>
              <a:rPr lang="en-US" b="0" dirty="0" err="1"/>
              <a:t>mendukung</a:t>
            </a:r>
            <a:r>
              <a:rPr lang="en-US" b="0" dirty="0"/>
              <a:t> </a:t>
            </a:r>
            <a:r>
              <a:rPr lang="en-US" b="0" dirty="0" err="1"/>
              <a:t>skalabilitas</a:t>
            </a:r>
            <a:r>
              <a:rPr lang="en-US" b="0" dirty="0"/>
              <a:t> → </a:t>
            </a:r>
            <a:r>
              <a:rPr lang="en-US" b="0" dirty="0" err="1"/>
              <a:t>siap</a:t>
            </a:r>
            <a:r>
              <a:rPr lang="en-US" b="0" dirty="0"/>
              <a:t> </a:t>
            </a:r>
            <a:r>
              <a:rPr lang="en-US" b="0" dirty="0" err="1"/>
              <a:t>menghadapi</a:t>
            </a:r>
            <a:r>
              <a:rPr lang="en-US" b="0" dirty="0"/>
              <a:t> </a:t>
            </a:r>
            <a:r>
              <a:rPr lang="en-US" b="0" dirty="0" err="1"/>
              <a:t>peningkatan</a:t>
            </a:r>
            <a:r>
              <a:rPr lang="en-US" b="0" dirty="0"/>
              <a:t> </a:t>
            </a:r>
            <a:r>
              <a:rPr lang="en-US" b="0" dirty="0" err="1"/>
              <a:t>jumlah</a:t>
            </a:r>
            <a:r>
              <a:rPr lang="en-US" b="0" dirty="0"/>
              <a:t> </a:t>
            </a:r>
            <a:r>
              <a:rPr lang="en-US" b="0" dirty="0" err="1"/>
              <a:t>pasien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data.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</a:t>
            </a:r>
            <a:r>
              <a:rPr dirty="0"/>
              <a:t>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SDM </a:t>
            </a:r>
            <a:r>
              <a:rPr lang="en-US" b="0" dirty="0" err="1"/>
              <a:t>adalah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</a:t>
            </a:r>
            <a:r>
              <a:rPr lang="en-US" b="0" dirty="0" err="1"/>
              <a:t>keberhasilan</a:t>
            </a:r>
            <a:r>
              <a:rPr lang="en-US" b="0" dirty="0"/>
              <a:t> </a:t>
            </a:r>
            <a:r>
              <a:rPr lang="en-US" b="0" dirty="0" err="1"/>
              <a:t>implementasi</a:t>
            </a:r>
            <a:r>
              <a:rPr lang="en-US" b="0" dirty="0"/>
              <a:t> → </a:t>
            </a:r>
            <a:r>
              <a:rPr lang="en-US" b="0" dirty="0" err="1"/>
              <a:t>aplikasi</a:t>
            </a:r>
            <a:r>
              <a:rPr lang="en-US" b="0" dirty="0"/>
              <a:t> </a:t>
            </a:r>
            <a:r>
              <a:rPr lang="en-US" b="0" dirty="0" err="1"/>
              <a:t>sehebat</a:t>
            </a:r>
            <a:r>
              <a:rPr lang="en-US" b="0" dirty="0"/>
              <a:t> </a:t>
            </a:r>
            <a:r>
              <a:rPr lang="en-US" b="0" dirty="0" err="1"/>
              <a:t>apapun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gagal</a:t>
            </a:r>
            <a:r>
              <a:rPr lang="en-US" b="0" dirty="0"/>
              <a:t> </a:t>
            </a:r>
            <a:r>
              <a:rPr lang="en-US" b="0" dirty="0" err="1"/>
              <a:t>jika</a:t>
            </a:r>
            <a:r>
              <a:rPr lang="en-US" b="0" dirty="0"/>
              <a:t> </a:t>
            </a:r>
            <a:r>
              <a:rPr lang="en-US" b="0" dirty="0" err="1"/>
              <a:t>tidak</a:t>
            </a:r>
            <a:r>
              <a:rPr lang="en-US" b="0" dirty="0"/>
              <a:t> </a:t>
            </a:r>
            <a:r>
              <a:rPr lang="en-US" b="0" dirty="0" err="1"/>
              <a:t>ada</a:t>
            </a:r>
            <a:r>
              <a:rPr lang="en-US" b="0" dirty="0"/>
              <a:t> SDM yang </a:t>
            </a:r>
            <a:r>
              <a:rPr lang="en-US" b="0" dirty="0" err="1"/>
              <a:t>kompeten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 err="1"/>
              <a:t>Dibutuhkan</a:t>
            </a:r>
            <a:r>
              <a:rPr lang="en-US" b="0" dirty="0"/>
              <a:t> </a:t>
            </a:r>
            <a:r>
              <a:rPr lang="en-US" b="0" dirty="0" err="1"/>
              <a:t>tenaga</a:t>
            </a:r>
            <a:r>
              <a:rPr lang="en-US" b="0" dirty="0"/>
              <a:t> IT </a:t>
            </a:r>
            <a:r>
              <a:rPr lang="en-US" b="0" dirty="0" err="1"/>
              <a:t>medis</a:t>
            </a:r>
            <a:r>
              <a:rPr lang="en-US" b="0" dirty="0"/>
              <a:t> (programmer, DBA, network engineer) </a:t>
            </a:r>
            <a:r>
              <a:rPr lang="en-US" b="0" dirty="0" err="1"/>
              <a:t>dan</a:t>
            </a:r>
            <a:r>
              <a:rPr lang="en-US" b="0" dirty="0"/>
              <a:t> user yang </a:t>
            </a:r>
            <a:r>
              <a:rPr lang="en-US" b="0" dirty="0" err="1"/>
              <a:t>terlatih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/>
              <a:t>SDM yang </a:t>
            </a:r>
            <a:r>
              <a:rPr lang="en-US" b="0" dirty="0" err="1"/>
              <a:t>baik</a:t>
            </a:r>
            <a:r>
              <a:rPr lang="en-US" b="0" dirty="0"/>
              <a:t> </a:t>
            </a:r>
            <a:r>
              <a:rPr lang="en-US" b="0" dirty="0" err="1"/>
              <a:t>mampu</a:t>
            </a:r>
            <a:r>
              <a:rPr lang="en-US" b="0" dirty="0"/>
              <a:t> </a:t>
            </a:r>
            <a:r>
              <a:rPr lang="en-US" b="0" dirty="0" err="1"/>
              <a:t>beradaptasi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perubahan</a:t>
            </a:r>
            <a:r>
              <a:rPr lang="en-US" b="0" dirty="0"/>
              <a:t> </a:t>
            </a:r>
            <a:r>
              <a:rPr lang="en-US" b="0" dirty="0" err="1"/>
              <a:t>teknologi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regulasi</a:t>
            </a:r>
            <a:r>
              <a:rPr lang="en-US" b="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 err="1"/>
              <a:t>Brainware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penting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governance &amp; security → </a:t>
            </a:r>
            <a:r>
              <a:rPr lang="en-US" b="0" dirty="0" err="1"/>
              <a:t>menjamin</a:t>
            </a:r>
            <a:r>
              <a:rPr lang="en-US" b="0" dirty="0"/>
              <a:t> data </a:t>
            </a:r>
            <a:r>
              <a:rPr lang="en-US" b="0" dirty="0" err="1"/>
              <a:t>digunakan</a:t>
            </a:r>
            <a:r>
              <a:rPr lang="en-US" b="0" dirty="0"/>
              <a:t> </a:t>
            </a:r>
            <a:r>
              <a:rPr lang="en-US" b="0" dirty="0" err="1"/>
              <a:t>secara</a:t>
            </a:r>
            <a:r>
              <a:rPr lang="en-US" b="0" dirty="0"/>
              <a:t> </a:t>
            </a:r>
            <a:r>
              <a:rPr lang="en-US" b="0" dirty="0" err="1"/>
              <a:t>etis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sesuai</a:t>
            </a:r>
            <a:r>
              <a:rPr lang="en-US" b="0" dirty="0"/>
              <a:t> </a:t>
            </a:r>
            <a:r>
              <a:rPr lang="en-US" b="0" dirty="0" err="1"/>
              <a:t>aturan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56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5486"/>
            <a:ext cx="7355160" cy="857250"/>
          </a:xfrm>
        </p:spPr>
        <p:txBody>
          <a:bodyPr/>
          <a:lstStyle/>
          <a:p>
            <a:r>
              <a:rPr lang="en-US" b="1" dirty="0" err="1">
                <a:solidFill>
                  <a:srgbClr val="18B2A2"/>
                </a:solidFill>
              </a:rPr>
              <a:t>Manfaat</a:t>
            </a:r>
            <a:r>
              <a:rPr lang="en-US" b="1" dirty="0">
                <a:solidFill>
                  <a:srgbClr val="18B2A2"/>
                </a:solidFill>
              </a:rPr>
              <a:t> Kerjasama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331640" y="1419622"/>
            <a:ext cx="828092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Untuk</a:t>
            </a:r>
            <a:r>
              <a:rPr lang="en-ID" sz="2400" dirty="0">
                <a:solidFill>
                  <a:srgbClr val="323232"/>
                </a:solidFill>
              </a:rPr>
              <a:t> RS → </a:t>
            </a:r>
            <a:r>
              <a:rPr lang="en-ID" sz="2400" dirty="0" err="1">
                <a:solidFill>
                  <a:srgbClr val="323232"/>
                </a:solidFill>
              </a:rPr>
              <a:t>beban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biaya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lebih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ringan</a:t>
            </a:r>
            <a:r>
              <a:rPr lang="en-ID" sz="2400" dirty="0">
                <a:solidFill>
                  <a:srgbClr val="323232"/>
                </a:solidFill>
              </a:rPr>
              <a:t>, </a:t>
            </a:r>
            <a:r>
              <a:rPr lang="en-ID" sz="2400" dirty="0" err="1">
                <a:solidFill>
                  <a:srgbClr val="323232"/>
                </a:solidFill>
              </a:rPr>
              <a:t>sistem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lebih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cepat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terstandar</a:t>
            </a:r>
            <a:endParaRPr lang="en-ID" sz="2400" dirty="0">
              <a:solidFill>
                <a:srgbClr val="323232"/>
              </a:solidFill>
            </a:endParaRPr>
          </a:p>
          <a:p>
            <a:pPr marL="265113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Untuk</a:t>
            </a:r>
            <a:r>
              <a:rPr lang="en-ID" sz="2400" dirty="0">
                <a:solidFill>
                  <a:srgbClr val="323232"/>
                </a:solidFill>
              </a:rPr>
              <a:t> Tenaga </a:t>
            </a:r>
            <a:r>
              <a:rPr lang="en-ID" sz="2400" dirty="0" err="1">
                <a:solidFill>
                  <a:srgbClr val="323232"/>
                </a:solidFill>
              </a:rPr>
              <a:t>Medis</a:t>
            </a:r>
            <a:r>
              <a:rPr lang="en-ID" sz="2400" dirty="0">
                <a:solidFill>
                  <a:srgbClr val="323232"/>
                </a:solidFill>
              </a:rPr>
              <a:t> → data </a:t>
            </a:r>
            <a:r>
              <a:rPr lang="en-ID" sz="2400" dirty="0" err="1">
                <a:solidFill>
                  <a:srgbClr val="323232"/>
                </a:solidFill>
              </a:rPr>
              <a:t>pasien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mudah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diakses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antar</a:t>
            </a:r>
            <a:r>
              <a:rPr lang="en-ID" sz="2400" dirty="0">
                <a:solidFill>
                  <a:srgbClr val="323232"/>
                </a:solidFill>
              </a:rPr>
              <a:t> RS</a:t>
            </a:r>
          </a:p>
          <a:p>
            <a:pPr marL="265113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Untuk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Pasien</a:t>
            </a:r>
            <a:r>
              <a:rPr lang="en-ID" sz="2400" dirty="0">
                <a:solidFill>
                  <a:srgbClr val="323232"/>
                </a:solidFill>
              </a:rPr>
              <a:t> → </a:t>
            </a:r>
            <a:r>
              <a:rPr lang="en-ID" sz="2400" dirty="0" err="1">
                <a:solidFill>
                  <a:srgbClr val="323232"/>
                </a:solidFill>
              </a:rPr>
              <a:t>rekam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medis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dapat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digunakan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lintas</a:t>
            </a:r>
            <a:r>
              <a:rPr lang="en-ID" sz="2400" dirty="0">
                <a:solidFill>
                  <a:srgbClr val="323232"/>
                </a:solidFill>
              </a:rPr>
              <a:t> RS</a:t>
            </a:r>
          </a:p>
          <a:p>
            <a:pPr marL="265113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Untuk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Kemenkes</a:t>
            </a:r>
            <a:r>
              <a:rPr lang="en-ID" sz="2400" dirty="0">
                <a:solidFill>
                  <a:srgbClr val="323232"/>
                </a:solidFill>
              </a:rPr>
              <a:t> → data </a:t>
            </a:r>
            <a:r>
              <a:rPr lang="en-ID" sz="2400" dirty="0" err="1">
                <a:solidFill>
                  <a:srgbClr val="323232"/>
                </a:solidFill>
              </a:rPr>
              <a:t>nasional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kesehatan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lebih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akurat</a:t>
            </a:r>
            <a:endParaRPr lang="en-ID" sz="2400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94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5486"/>
            <a:ext cx="7355160" cy="857250"/>
          </a:xfrm>
        </p:spPr>
        <p:txBody>
          <a:bodyPr/>
          <a:lstStyle/>
          <a:p>
            <a:r>
              <a:rPr lang="en-US" b="1" dirty="0" err="1">
                <a:solidFill>
                  <a:srgbClr val="18B2A2"/>
                </a:solidFill>
              </a:rPr>
              <a:t>Manfaat</a:t>
            </a:r>
            <a:r>
              <a:rPr lang="en-US" b="1" dirty="0">
                <a:solidFill>
                  <a:srgbClr val="18B2A2"/>
                </a:solidFill>
              </a:rPr>
              <a:t> </a:t>
            </a:r>
            <a:r>
              <a:rPr lang="en-US" b="1" dirty="0" err="1">
                <a:solidFill>
                  <a:srgbClr val="18B2A2"/>
                </a:solidFill>
              </a:rPr>
              <a:t>Finansial</a:t>
            </a:r>
            <a:endParaRPr lang="en-US" b="1" dirty="0">
              <a:solidFill>
                <a:srgbClr val="18B2A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475656" y="1419622"/>
            <a:ext cx="781236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Efisiensi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biaya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infrastruktur</a:t>
            </a:r>
            <a:r>
              <a:rPr lang="en-ID" sz="2400" dirty="0">
                <a:solidFill>
                  <a:srgbClr val="323232"/>
                </a:solidFill>
              </a:rPr>
              <a:t> &amp; software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>
                <a:solidFill>
                  <a:srgbClr val="323232"/>
                </a:solidFill>
              </a:rPr>
              <a:t>Skema </a:t>
            </a:r>
            <a:r>
              <a:rPr lang="en-ID" sz="2400" dirty="0" err="1">
                <a:solidFill>
                  <a:srgbClr val="323232"/>
                </a:solidFill>
              </a:rPr>
              <a:t>pembelian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bersama</a:t>
            </a:r>
            <a:r>
              <a:rPr lang="en-ID" sz="2400" dirty="0">
                <a:solidFill>
                  <a:srgbClr val="323232"/>
                </a:solidFill>
              </a:rPr>
              <a:t> → </a:t>
            </a:r>
            <a:r>
              <a:rPr lang="en-ID" sz="2400" dirty="0" err="1">
                <a:solidFill>
                  <a:srgbClr val="323232"/>
                </a:solidFill>
              </a:rPr>
              <a:t>lebih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murah</a:t>
            </a:r>
            <a:endParaRPr lang="en-ID" sz="2400" dirty="0">
              <a:solidFill>
                <a:srgbClr val="32323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Optimalisasi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klaim</a:t>
            </a:r>
            <a:r>
              <a:rPr lang="en-ID" sz="2400" dirty="0">
                <a:solidFill>
                  <a:srgbClr val="323232"/>
                </a:solidFill>
              </a:rPr>
              <a:t> BPJS &amp; </a:t>
            </a:r>
            <a:r>
              <a:rPr lang="en-ID" sz="2400" dirty="0" err="1">
                <a:solidFill>
                  <a:srgbClr val="323232"/>
                </a:solidFill>
              </a:rPr>
              <a:t>asuransi</a:t>
            </a:r>
            <a:endParaRPr lang="en-ID" sz="2400" dirty="0">
              <a:solidFill>
                <a:srgbClr val="32323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Mengurangi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duplikasi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pengembangan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sistem</a:t>
            </a:r>
            <a:endParaRPr lang="en-ID" sz="2400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71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3">
            <a:extLst>
              <a:ext uri="{FF2B5EF4-FFF2-40B4-BE49-F238E27FC236}">
                <a16:creationId xmlns:a16="http://schemas.microsoft.com/office/drawing/2014/main" id="{EBF4AF38-FB6C-084E-BB92-9BAF9434B4D7}"/>
              </a:ext>
            </a:extLst>
          </p:cNvPr>
          <p:cNvGrpSpPr>
            <a:grpSpLocks/>
          </p:cNvGrpSpPr>
          <p:nvPr/>
        </p:nvGrpSpPr>
        <p:grpSpPr bwMode="auto">
          <a:xfrm>
            <a:off x="2219830" y="677775"/>
            <a:ext cx="1715691" cy="4507937"/>
            <a:chOff x="9724128" y="2"/>
            <a:chExt cx="4564313" cy="13683022"/>
          </a:xfrm>
        </p:grpSpPr>
        <p:cxnSp>
          <p:nvCxnSpPr>
            <p:cNvPr id="1968" name="ตัวเชื่อมต่อหักมุม 1967">
              <a:extLst>
                <a:ext uri="{FF2B5EF4-FFF2-40B4-BE49-F238E27FC236}">
                  <a16:creationId xmlns:a16="http://schemas.microsoft.com/office/drawing/2014/main" id="{BB55069D-52AA-8AEB-56D8-EB6A25DBB2FA}"/>
                </a:ext>
              </a:extLst>
            </p:cNvPr>
            <p:cNvCxnSpPr/>
            <p:nvPr/>
          </p:nvCxnSpPr>
          <p:spPr>
            <a:xfrm rot="16200000" flipH="1">
              <a:off x="5193281" y="4907778"/>
              <a:ext cx="13683022" cy="3867469"/>
            </a:xfrm>
            <a:prstGeom prst="bentConnector3">
              <a:avLst/>
            </a:prstGeom>
            <a:ln w="165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4" name="Freeform 9">
              <a:extLst>
                <a:ext uri="{FF2B5EF4-FFF2-40B4-BE49-F238E27FC236}">
                  <a16:creationId xmlns:a16="http://schemas.microsoft.com/office/drawing/2014/main" id="{CC861057-2C0D-B108-0211-6F241299B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128" y="1390527"/>
              <a:ext cx="753856" cy="752408"/>
            </a:xfrm>
            <a:custGeom>
              <a:avLst/>
              <a:gdLst>
                <a:gd name="T0" fmla="*/ 61 w 66"/>
                <a:gd name="T1" fmla="*/ 25 h 66"/>
                <a:gd name="T2" fmla="*/ 24 w 66"/>
                <a:gd name="T3" fmla="*/ 5 h 66"/>
                <a:gd name="T4" fmla="*/ 5 w 66"/>
                <a:gd name="T5" fmla="*/ 42 h 66"/>
                <a:gd name="T6" fmla="*/ 41 w 66"/>
                <a:gd name="T7" fmla="*/ 61 h 66"/>
                <a:gd name="T8" fmla="*/ 61 w 66"/>
                <a:gd name="T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1" y="25"/>
                  </a:moveTo>
                  <a:cubicBezTo>
                    <a:pt x="56" y="9"/>
                    <a:pt x="40" y="0"/>
                    <a:pt x="24" y="5"/>
                  </a:cubicBezTo>
                  <a:cubicBezTo>
                    <a:pt x="9" y="10"/>
                    <a:pt x="0" y="26"/>
                    <a:pt x="5" y="42"/>
                  </a:cubicBezTo>
                  <a:cubicBezTo>
                    <a:pt x="9" y="57"/>
                    <a:pt x="26" y="66"/>
                    <a:pt x="41" y="61"/>
                  </a:cubicBezTo>
                  <a:cubicBezTo>
                    <a:pt x="57" y="57"/>
                    <a:pt x="66" y="40"/>
                    <a:pt x="61" y="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/>
            </a:p>
          </p:txBody>
        </p:sp>
        <p:sp>
          <p:nvSpPr>
            <p:cNvPr id="715" name="Freeform 9">
              <a:extLst>
                <a:ext uri="{FF2B5EF4-FFF2-40B4-BE49-F238E27FC236}">
                  <a16:creationId xmlns:a16="http://schemas.microsoft.com/office/drawing/2014/main" id="{EDC6748C-CB3D-A841-8B2C-8D89CD75F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4585" y="6463722"/>
              <a:ext cx="753856" cy="755582"/>
            </a:xfrm>
            <a:custGeom>
              <a:avLst/>
              <a:gdLst>
                <a:gd name="T0" fmla="*/ 61 w 66"/>
                <a:gd name="T1" fmla="*/ 25 h 66"/>
                <a:gd name="T2" fmla="*/ 24 w 66"/>
                <a:gd name="T3" fmla="*/ 5 h 66"/>
                <a:gd name="T4" fmla="*/ 5 w 66"/>
                <a:gd name="T5" fmla="*/ 42 h 66"/>
                <a:gd name="T6" fmla="*/ 41 w 66"/>
                <a:gd name="T7" fmla="*/ 61 h 66"/>
                <a:gd name="T8" fmla="*/ 61 w 66"/>
                <a:gd name="T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1" y="25"/>
                  </a:moveTo>
                  <a:cubicBezTo>
                    <a:pt x="56" y="9"/>
                    <a:pt x="40" y="0"/>
                    <a:pt x="24" y="5"/>
                  </a:cubicBezTo>
                  <a:cubicBezTo>
                    <a:pt x="9" y="10"/>
                    <a:pt x="0" y="26"/>
                    <a:pt x="5" y="42"/>
                  </a:cubicBezTo>
                  <a:cubicBezTo>
                    <a:pt x="9" y="57"/>
                    <a:pt x="26" y="66"/>
                    <a:pt x="41" y="61"/>
                  </a:cubicBezTo>
                  <a:cubicBezTo>
                    <a:pt x="57" y="57"/>
                    <a:pt x="66" y="40"/>
                    <a:pt x="61" y="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/>
            </a:p>
          </p:txBody>
        </p:sp>
      </p:grpSp>
      <p:grpSp>
        <p:nvGrpSpPr>
          <p:cNvPr id="8" name="กลุ่ม 1049">
            <a:extLst>
              <a:ext uri="{FF2B5EF4-FFF2-40B4-BE49-F238E27FC236}">
                <a16:creationId xmlns:a16="http://schemas.microsoft.com/office/drawing/2014/main" id="{AFDF6DB8-0458-BA6C-D6C1-9B2EAABAA98E}"/>
              </a:ext>
            </a:extLst>
          </p:cNvPr>
          <p:cNvGrpSpPr>
            <a:grpSpLocks/>
          </p:cNvGrpSpPr>
          <p:nvPr/>
        </p:nvGrpSpPr>
        <p:grpSpPr bwMode="auto">
          <a:xfrm>
            <a:off x="317897" y="1272779"/>
            <a:ext cx="1933575" cy="1869281"/>
            <a:chOff x="-1202251" y="4646758"/>
            <a:chExt cx="7889302" cy="7510617"/>
          </a:xfrm>
        </p:grpSpPr>
        <p:sp>
          <p:nvSpPr>
            <p:cNvPr id="35922" name="Freeform 378">
              <a:extLst>
                <a:ext uri="{FF2B5EF4-FFF2-40B4-BE49-F238E27FC236}">
                  <a16:creationId xmlns:a16="http://schemas.microsoft.com/office/drawing/2014/main" id="{32001922-B88E-F1FE-016B-0E3C101E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984" y="8317914"/>
              <a:ext cx="5785488" cy="778411"/>
            </a:xfrm>
            <a:custGeom>
              <a:avLst/>
              <a:gdLst>
                <a:gd name="T0" fmla="*/ 0 w 275"/>
                <a:gd name="T1" fmla="*/ 378686 h 37"/>
                <a:gd name="T2" fmla="*/ 378686 w 275"/>
                <a:gd name="T3" fmla="*/ 778411 h 37"/>
                <a:gd name="T4" fmla="*/ 5385764 w 275"/>
                <a:gd name="T5" fmla="*/ 778411 h 37"/>
                <a:gd name="T6" fmla="*/ 5785488 w 275"/>
                <a:gd name="T7" fmla="*/ 378686 h 37"/>
                <a:gd name="T8" fmla="*/ 5785488 w 275"/>
                <a:gd name="T9" fmla="*/ 0 h 37"/>
                <a:gd name="T10" fmla="*/ 0 w 275"/>
                <a:gd name="T11" fmla="*/ 0 h 37"/>
                <a:gd name="T12" fmla="*/ 0 w 275"/>
                <a:gd name="T13" fmla="*/ 378686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37"/>
                <a:gd name="T23" fmla="*/ 275 w 275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37">
                  <a:moveTo>
                    <a:pt x="0" y="18"/>
                  </a:moveTo>
                  <a:cubicBezTo>
                    <a:pt x="0" y="29"/>
                    <a:pt x="8" y="37"/>
                    <a:pt x="18" y="37"/>
                  </a:cubicBezTo>
                  <a:cubicBezTo>
                    <a:pt x="256" y="37"/>
                    <a:pt x="256" y="37"/>
                    <a:pt x="256" y="37"/>
                  </a:cubicBezTo>
                  <a:cubicBezTo>
                    <a:pt x="266" y="37"/>
                    <a:pt x="275" y="29"/>
                    <a:pt x="275" y="18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3" name="Freeform 379">
              <a:extLst>
                <a:ext uri="{FF2B5EF4-FFF2-40B4-BE49-F238E27FC236}">
                  <a16:creationId xmlns:a16="http://schemas.microsoft.com/office/drawing/2014/main" id="{4886A908-9571-CA09-8002-2B41FB4A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984" y="4646758"/>
              <a:ext cx="5785488" cy="3671156"/>
            </a:xfrm>
            <a:custGeom>
              <a:avLst/>
              <a:gdLst>
                <a:gd name="T0" fmla="*/ 5385764 w 275"/>
                <a:gd name="T1" fmla="*/ 0 h 174"/>
                <a:gd name="T2" fmla="*/ 378686 w 275"/>
                <a:gd name="T3" fmla="*/ 0 h 174"/>
                <a:gd name="T4" fmla="*/ 0 w 275"/>
                <a:gd name="T5" fmla="*/ 379775 h 174"/>
                <a:gd name="T6" fmla="*/ 0 w 275"/>
                <a:gd name="T7" fmla="*/ 3671156 h 174"/>
                <a:gd name="T8" fmla="*/ 5785488 w 275"/>
                <a:gd name="T9" fmla="*/ 3671156 h 174"/>
                <a:gd name="T10" fmla="*/ 5785488 w 275"/>
                <a:gd name="T11" fmla="*/ 379775 h 174"/>
                <a:gd name="T12" fmla="*/ 5385764 w 275"/>
                <a:gd name="T13" fmla="*/ 0 h 1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174"/>
                <a:gd name="T23" fmla="*/ 275 w 275"/>
                <a:gd name="T24" fmla="*/ 174 h 1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174">
                  <a:moveTo>
                    <a:pt x="25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75" y="174"/>
                    <a:pt x="275" y="174"/>
                    <a:pt x="275" y="174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5" y="8"/>
                    <a:pt x="266" y="0"/>
                    <a:pt x="256" y="0"/>
                  </a:cubicBezTo>
                </a:path>
              </a:pathLst>
            </a:cu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4" name="Rectangle 380">
              <a:extLst>
                <a:ext uri="{FF2B5EF4-FFF2-40B4-BE49-F238E27FC236}">
                  <a16:creationId xmlns:a16="http://schemas.microsoft.com/office/drawing/2014/main" id="{CF14AFD3-CBBC-A0BF-4E9C-88DEB90EE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1488" y="4944800"/>
              <a:ext cx="5217458" cy="3078581"/>
            </a:xfrm>
            <a:prstGeom prst="rect">
              <a:avLst/>
            </a:prstGeom>
            <a:solidFill>
              <a:srgbClr val="384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5" name="Rectangle 381">
              <a:extLst>
                <a:ext uri="{FF2B5EF4-FFF2-40B4-BE49-F238E27FC236}">
                  <a16:creationId xmlns:a16="http://schemas.microsoft.com/office/drawing/2014/main" id="{5FEEDB79-F075-B866-FFC6-B85D82773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1488" y="4944800"/>
              <a:ext cx="5217458" cy="307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6" name="Rectangle 382">
              <a:extLst>
                <a:ext uri="{FF2B5EF4-FFF2-40B4-BE49-F238E27FC236}">
                  <a16:creationId xmlns:a16="http://schemas.microsoft.com/office/drawing/2014/main" id="{CCB6E25D-EBA0-F7A5-35FF-94D0522BC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525" y="9096326"/>
              <a:ext cx="1935509" cy="971262"/>
            </a:xfrm>
            <a:prstGeom prst="rect">
              <a:avLst/>
            </a:pr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7" name="Freeform 383">
              <a:extLst>
                <a:ext uri="{FF2B5EF4-FFF2-40B4-BE49-F238E27FC236}">
                  <a16:creationId xmlns:a16="http://schemas.microsoft.com/office/drawing/2014/main" id="{6B5DFDAC-DDAD-46CF-C342-AA623DA90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9" y="9878242"/>
              <a:ext cx="2882225" cy="189343"/>
            </a:xfrm>
            <a:custGeom>
              <a:avLst/>
              <a:gdLst>
                <a:gd name="T0" fmla="*/ 2798072 w 137"/>
                <a:gd name="T1" fmla="*/ 189343 h 9"/>
                <a:gd name="T2" fmla="*/ 84153 w 137"/>
                <a:gd name="T3" fmla="*/ 189343 h 9"/>
                <a:gd name="T4" fmla="*/ 0 w 137"/>
                <a:gd name="T5" fmla="*/ 84152 h 9"/>
                <a:gd name="T6" fmla="*/ 84153 w 137"/>
                <a:gd name="T7" fmla="*/ 0 h 9"/>
                <a:gd name="T8" fmla="*/ 2798072 w 137"/>
                <a:gd name="T9" fmla="*/ 0 h 9"/>
                <a:gd name="T10" fmla="*/ 2882225 w 137"/>
                <a:gd name="T11" fmla="*/ 84152 h 9"/>
                <a:gd name="T12" fmla="*/ 2798072 w 137"/>
                <a:gd name="T13" fmla="*/ 189343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9"/>
                <a:gd name="T23" fmla="*/ 137 w 13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9">
                  <a:moveTo>
                    <a:pt x="133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5" y="0"/>
                    <a:pt x="137" y="2"/>
                    <a:pt x="137" y="4"/>
                  </a:cubicBezTo>
                  <a:cubicBezTo>
                    <a:pt x="137" y="7"/>
                    <a:pt x="135" y="9"/>
                    <a:pt x="133" y="9"/>
                  </a:cubicBezTo>
                  <a:close/>
                </a:path>
              </a:pathLst>
            </a:cu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8" name="Rectangle 384">
              <a:extLst>
                <a:ext uri="{FF2B5EF4-FFF2-40B4-BE49-F238E27FC236}">
                  <a16:creationId xmlns:a16="http://schemas.microsoft.com/office/drawing/2014/main" id="{65D8ACF9-16DC-E66D-E548-C755CE94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" y="5323486"/>
              <a:ext cx="21038" cy="2405360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29" name="Rectangle 385">
              <a:extLst>
                <a:ext uri="{FF2B5EF4-FFF2-40B4-BE49-F238E27FC236}">
                  <a16:creationId xmlns:a16="http://schemas.microsoft.com/office/drawing/2014/main" id="{E60ACF0E-956F-7B56-2635-C50BB5ECD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004" y="5323486"/>
              <a:ext cx="21038" cy="2405360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0" name="Rectangle 386">
              <a:extLst>
                <a:ext uri="{FF2B5EF4-FFF2-40B4-BE49-F238E27FC236}">
                  <a16:creationId xmlns:a16="http://schemas.microsoft.com/office/drawing/2014/main" id="{97037A83-66D0-AE30-BAB8-05FB2E973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720" y="5323486"/>
              <a:ext cx="21038" cy="2405360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1" name="Rectangle 387">
              <a:extLst>
                <a:ext uri="{FF2B5EF4-FFF2-40B4-BE49-F238E27FC236}">
                  <a16:creationId xmlns:a16="http://schemas.microsoft.com/office/drawing/2014/main" id="{674AA5AF-BF41-F695-450B-FDBEF3B44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720" y="5323486"/>
              <a:ext cx="21038" cy="2405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2" name="Rectangle 388">
              <a:extLst>
                <a:ext uri="{FF2B5EF4-FFF2-40B4-BE49-F238E27FC236}">
                  <a16:creationId xmlns:a16="http://schemas.microsoft.com/office/drawing/2014/main" id="{30F154D3-8478-9E97-450C-90808247A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7728847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3" name="Rectangle 389">
              <a:extLst>
                <a:ext uri="{FF2B5EF4-FFF2-40B4-BE49-F238E27FC236}">
                  <a16:creationId xmlns:a16="http://schemas.microsoft.com/office/drawing/2014/main" id="{A963738D-1AA6-0247-9425-614B1AB60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7728847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4" name="Rectangle 390">
              <a:extLst>
                <a:ext uri="{FF2B5EF4-FFF2-40B4-BE49-F238E27FC236}">
                  <a16:creationId xmlns:a16="http://schemas.microsoft.com/office/drawing/2014/main" id="{35915127-D8FE-EA3F-844A-07CC0B7D5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7325615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5" name="Rectangle 391">
              <a:extLst>
                <a:ext uri="{FF2B5EF4-FFF2-40B4-BE49-F238E27FC236}">
                  <a16:creationId xmlns:a16="http://schemas.microsoft.com/office/drawing/2014/main" id="{FB7C98F0-0DCF-8CE3-D60F-1438F2407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7325615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6" name="Rectangle 392">
              <a:extLst>
                <a:ext uri="{FF2B5EF4-FFF2-40B4-BE49-F238E27FC236}">
                  <a16:creationId xmlns:a16="http://schemas.microsoft.com/office/drawing/2014/main" id="{243D3F34-3F3C-8661-B440-B27760765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925890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7" name="Rectangle 393">
              <a:extLst>
                <a:ext uri="{FF2B5EF4-FFF2-40B4-BE49-F238E27FC236}">
                  <a16:creationId xmlns:a16="http://schemas.microsoft.com/office/drawing/2014/main" id="{9CB4A2FD-1336-F200-3A29-61A8FE842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925890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8" name="Rectangle 394">
              <a:extLst>
                <a:ext uri="{FF2B5EF4-FFF2-40B4-BE49-F238E27FC236}">
                  <a16:creationId xmlns:a16="http://schemas.microsoft.com/office/drawing/2014/main" id="{5E6AE1FC-61AB-61A3-7A72-A9D28861D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526165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39" name="Rectangle 395">
              <a:extLst>
                <a:ext uri="{FF2B5EF4-FFF2-40B4-BE49-F238E27FC236}">
                  <a16:creationId xmlns:a16="http://schemas.microsoft.com/office/drawing/2014/main" id="{62B33A4F-33C2-C4C2-ACA7-B8B65870B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526165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0" name="Rectangle 396">
              <a:extLst>
                <a:ext uri="{FF2B5EF4-FFF2-40B4-BE49-F238E27FC236}">
                  <a16:creationId xmlns:a16="http://schemas.microsoft.com/office/drawing/2014/main" id="{3D9D3D09-0A75-3643-628C-08A0AD24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122935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1" name="Rectangle 397">
              <a:extLst>
                <a:ext uri="{FF2B5EF4-FFF2-40B4-BE49-F238E27FC236}">
                  <a16:creationId xmlns:a16="http://schemas.microsoft.com/office/drawing/2014/main" id="{4CBE6949-8D86-7B06-4079-7A8D4E5C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6122935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2" name="Rectangle 398">
              <a:extLst>
                <a:ext uri="{FF2B5EF4-FFF2-40B4-BE49-F238E27FC236}">
                  <a16:creationId xmlns:a16="http://schemas.microsoft.com/office/drawing/2014/main" id="{3CD3E2FA-6A8C-AC46-818D-59CB199CD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5723211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3" name="Rectangle 399">
              <a:extLst>
                <a:ext uri="{FF2B5EF4-FFF2-40B4-BE49-F238E27FC236}">
                  <a16:creationId xmlns:a16="http://schemas.microsoft.com/office/drawing/2014/main" id="{719B2D6C-09BC-01A9-A5F5-1C122CCB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5723211"/>
              <a:ext cx="4396971" cy="2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4" name="Rectangle 400">
              <a:extLst>
                <a:ext uri="{FF2B5EF4-FFF2-40B4-BE49-F238E27FC236}">
                  <a16:creationId xmlns:a16="http://schemas.microsoft.com/office/drawing/2014/main" id="{8A2BA151-AA61-278E-DC4A-9552BDAD4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802" y="5323486"/>
              <a:ext cx="4396971" cy="2103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5" name="Rectangle 401">
              <a:extLst>
                <a:ext uri="{FF2B5EF4-FFF2-40B4-BE49-F238E27FC236}">
                  <a16:creationId xmlns:a16="http://schemas.microsoft.com/office/drawing/2014/main" id="{580E5AAB-1FF8-FBDE-E612-CD6453604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287" y="5344524"/>
              <a:ext cx="21038" cy="2426398"/>
            </a:xfrm>
            <a:prstGeom prst="rect">
              <a:avLst/>
            </a:pr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6" name="Rectangle 402">
              <a:extLst>
                <a:ext uri="{FF2B5EF4-FFF2-40B4-BE49-F238E27FC236}">
                  <a16:creationId xmlns:a16="http://schemas.microsoft.com/office/drawing/2014/main" id="{97D7AED2-AD5C-2567-62D4-00C47BA3B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230" y="5786325"/>
              <a:ext cx="273496" cy="1476177"/>
            </a:xfrm>
            <a:prstGeom prst="rect">
              <a:avLst/>
            </a:prstGeom>
            <a:solidFill>
              <a:srgbClr val="FFC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7" name="Rectangle 403">
              <a:extLst>
                <a:ext uri="{FF2B5EF4-FFF2-40B4-BE49-F238E27FC236}">
                  <a16:creationId xmlns:a16="http://schemas.microsoft.com/office/drawing/2014/main" id="{BB2C4267-D535-8D73-84D2-6A3621D7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62" y="6186050"/>
              <a:ext cx="273496" cy="1076452"/>
            </a:xfrm>
            <a:prstGeom prst="rect">
              <a:avLst/>
            </a:prstGeom>
            <a:solidFill>
              <a:srgbClr val="E3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8" name="Rectangle 404">
              <a:extLst>
                <a:ext uri="{FF2B5EF4-FFF2-40B4-BE49-F238E27FC236}">
                  <a16:creationId xmlns:a16="http://schemas.microsoft.com/office/drawing/2014/main" id="{20634631-EE7C-CC3A-67BC-D1B03F0B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66" y="5470753"/>
              <a:ext cx="273496" cy="1791749"/>
            </a:xfrm>
            <a:prstGeom prst="rect">
              <a:avLst/>
            </a:prstGeom>
            <a:solidFill>
              <a:srgbClr val="1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49" name="Rectangle 405">
              <a:extLst>
                <a:ext uri="{FF2B5EF4-FFF2-40B4-BE49-F238E27FC236}">
                  <a16:creationId xmlns:a16="http://schemas.microsoft.com/office/drawing/2014/main" id="{63F2665A-1AB1-672E-6886-A185870EB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0344" y="7493920"/>
              <a:ext cx="946716" cy="168305"/>
            </a:xfrm>
            <a:prstGeom prst="rect">
              <a:avLst/>
            </a:prstGeom>
            <a:solidFill>
              <a:srgbClr val="FFC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0" name="Rectangle 406">
              <a:extLst>
                <a:ext uri="{FF2B5EF4-FFF2-40B4-BE49-F238E27FC236}">
                  <a16:creationId xmlns:a16="http://schemas.microsoft.com/office/drawing/2014/main" id="{BF574BD4-F499-A8E7-A92F-C62EEE517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402" y="5744249"/>
              <a:ext cx="273496" cy="1476177"/>
            </a:xfrm>
            <a:prstGeom prst="rect">
              <a:avLst/>
            </a:prstGeom>
            <a:solidFill>
              <a:srgbClr val="FFC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1" name="Rectangle 408">
              <a:extLst>
                <a:ext uri="{FF2B5EF4-FFF2-40B4-BE49-F238E27FC236}">
                  <a16:creationId xmlns:a16="http://schemas.microsoft.com/office/drawing/2014/main" id="{8148343D-6C25-D22E-3DEF-8E9BC1B8E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55" y="6143974"/>
              <a:ext cx="294534" cy="1076452"/>
            </a:xfrm>
            <a:prstGeom prst="rect">
              <a:avLst/>
            </a:prstGeom>
            <a:solidFill>
              <a:srgbClr val="E3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2" name="Rectangle 409">
              <a:extLst>
                <a:ext uri="{FF2B5EF4-FFF2-40B4-BE49-F238E27FC236}">
                  <a16:creationId xmlns:a16="http://schemas.microsoft.com/office/drawing/2014/main" id="{4E7F6AEC-66BE-0074-D6B7-8179AC18A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898" y="5428677"/>
              <a:ext cx="273496" cy="1791749"/>
            </a:xfrm>
            <a:prstGeom prst="rect">
              <a:avLst/>
            </a:prstGeom>
            <a:solidFill>
              <a:srgbClr val="1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3" name="Rectangle 410">
              <a:extLst>
                <a:ext uri="{FF2B5EF4-FFF2-40B4-BE49-F238E27FC236}">
                  <a16:creationId xmlns:a16="http://schemas.microsoft.com/office/drawing/2014/main" id="{ABE301F2-70C0-0EA0-9BEE-F5341D11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287" y="7451846"/>
              <a:ext cx="925678" cy="168305"/>
            </a:xfrm>
            <a:prstGeom prst="rect">
              <a:avLst/>
            </a:prstGeom>
            <a:solidFill>
              <a:srgbClr val="1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4" name="Rectangle 411">
              <a:extLst>
                <a:ext uri="{FF2B5EF4-FFF2-40B4-BE49-F238E27FC236}">
                  <a16:creationId xmlns:a16="http://schemas.microsoft.com/office/drawing/2014/main" id="{10BF7BA7-0402-E949-4B66-C2880C1D1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071" y="5744249"/>
              <a:ext cx="273496" cy="1476177"/>
            </a:xfrm>
            <a:prstGeom prst="rect">
              <a:avLst/>
            </a:prstGeom>
            <a:solidFill>
              <a:srgbClr val="FFC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5" name="Rectangle 412">
              <a:extLst>
                <a:ext uri="{FF2B5EF4-FFF2-40B4-BE49-F238E27FC236}">
                  <a16:creationId xmlns:a16="http://schemas.microsoft.com/office/drawing/2014/main" id="{D5F3D5FE-CD83-6F3F-7366-43B759473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071" y="5744249"/>
              <a:ext cx="273496" cy="147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6" name="Rectangle 413">
              <a:extLst>
                <a:ext uri="{FF2B5EF4-FFF2-40B4-BE49-F238E27FC236}">
                  <a16:creationId xmlns:a16="http://schemas.microsoft.com/office/drawing/2014/main" id="{5260BEC6-388E-D0AB-34C0-F1D8838D2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25" y="6143974"/>
              <a:ext cx="273496" cy="1076452"/>
            </a:xfrm>
            <a:prstGeom prst="rect">
              <a:avLst/>
            </a:prstGeom>
            <a:solidFill>
              <a:srgbClr val="E3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7" name="Rectangle 414">
              <a:extLst>
                <a:ext uri="{FF2B5EF4-FFF2-40B4-BE49-F238E27FC236}">
                  <a16:creationId xmlns:a16="http://schemas.microsoft.com/office/drawing/2014/main" id="{70BA7690-B580-5784-FC36-FC8ED8088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25" y="6143974"/>
              <a:ext cx="273496" cy="1076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8" name="Rectangle 415">
              <a:extLst>
                <a:ext uri="{FF2B5EF4-FFF2-40B4-BE49-F238E27FC236}">
                  <a16:creationId xmlns:a16="http://schemas.microsoft.com/office/drawing/2014/main" id="{35F0B1BF-38C1-78E3-B9D2-D567E17D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529" y="5428677"/>
              <a:ext cx="294534" cy="1791749"/>
            </a:xfrm>
            <a:prstGeom prst="rect">
              <a:avLst/>
            </a:prstGeom>
            <a:solidFill>
              <a:srgbClr val="1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59" name="Rectangle 416">
              <a:extLst>
                <a:ext uri="{FF2B5EF4-FFF2-40B4-BE49-F238E27FC236}">
                  <a16:creationId xmlns:a16="http://schemas.microsoft.com/office/drawing/2014/main" id="{17B0A1C0-6C8C-19EA-ABC7-6CC7FDDF1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529" y="5428677"/>
              <a:ext cx="294534" cy="1791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0" name="Rectangle 417">
              <a:extLst>
                <a:ext uri="{FF2B5EF4-FFF2-40B4-BE49-F238E27FC236}">
                  <a16:creationId xmlns:a16="http://schemas.microsoft.com/office/drawing/2014/main" id="{9F4501FE-1119-CE70-72DC-5ACC00E90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957" y="7451846"/>
              <a:ext cx="925678" cy="168305"/>
            </a:xfrm>
            <a:prstGeom prst="rect">
              <a:avLst/>
            </a:prstGeom>
            <a:solidFill>
              <a:srgbClr val="E3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1" name="Rectangle 418">
              <a:extLst>
                <a:ext uri="{FF2B5EF4-FFF2-40B4-BE49-F238E27FC236}">
                  <a16:creationId xmlns:a16="http://schemas.microsoft.com/office/drawing/2014/main" id="{AED52135-A340-DE6D-AD43-0BBE245E4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957" y="7451846"/>
              <a:ext cx="925678" cy="168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2" name="Freeform 419">
              <a:extLst>
                <a:ext uri="{FF2B5EF4-FFF2-40B4-BE49-F238E27FC236}">
                  <a16:creationId xmlns:a16="http://schemas.microsoft.com/office/drawing/2014/main" id="{4645D02D-8B97-21F5-4BD5-9F9DDFA24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3194" y="5218296"/>
              <a:ext cx="2840148" cy="2826123"/>
            </a:xfrm>
            <a:custGeom>
              <a:avLst/>
              <a:gdLst>
                <a:gd name="T0" fmla="*/ 589068 w 135"/>
                <a:gd name="T1" fmla="*/ 2383223 h 134"/>
                <a:gd name="T2" fmla="*/ 441801 w 135"/>
                <a:gd name="T3" fmla="*/ 590533 h 134"/>
                <a:gd name="T4" fmla="*/ 2230042 w 135"/>
                <a:gd name="T5" fmla="*/ 442900 h 134"/>
                <a:gd name="T6" fmla="*/ 2377309 w 135"/>
                <a:gd name="T7" fmla="*/ 2235589 h 134"/>
                <a:gd name="T8" fmla="*/ 589068 w 135"/>
                <a:gd name="T9" fmla="*/ 2383223 h 134"/>
                <a:gd name="T10" fmla="*/ 673220 w 135"/>
                <a:gd name="T11" fmla="*/ 2298861 h 134"/>
                <a:gd name="T12" fmla="*/ 2293156 w 135"/>
                <a:gd name="T13" fmla="*/ 2151228 h 134"/>
                <a:gd name="T14" fmla="*/ 2166927 w 135"/>
                <a:gd name="T15" fmla="*/ 527262 h 134"/>
                <a:gd name="T16" fmla="*/ 546991 w 135"/>
                <a:gd name="T17" fmla="*/ 674895 h 134"/>
                <a:gd name="T18" fmla="*/ 673220 w 135"/>
                <a:gd name="T19" fmla="*/ 2298861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5"/>
                <a:gd name="T31" fmla="*/ 0 h 134"/>
                <a:gd name="T32" fmla="*/ 135 w 135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5" h="134">
                  <a:moveTo>
                    <a:pt x="28" y="113"/>
                  </a:moveTo>
                  <a:cubicBezTo>
                    <a:pt x="3" y="91"/>
                    <a:pt x="0" y="53"/>
                    <a:pt x="21" y="28"/>
                  </a:cubicBezTo>
                  <a:cubicBezTo>
                    <a:pt x="43" y="3"/>
                    <a:pt x="81" y="0"/>
                    <a:pt x="106" y="21"/>
                  </a:cubicBezTo>
                  <a:cubicBezTo>
                    <a:pt x="132" y="43"/>
                    <a:pt x="135" y="81"/>
                    <a:pt x="113" y="106"/>
                  </a:cubicBezTo>
                  <a:cubicBezTo>
                    <a:pt x="91" y="131"/>
                    <a:pt x="53" y="134"/>
                    <a:pt x="28" y="113"/>
                  </a:cubicBezTo>
                  <a:moveTo>
                    <a:pt x="32" y="109"/>
                  </a:moveTo>
                  <a:cubicBezTo>
                    <a:pt x="55" y="128"/>
                    <a:pt x="89" y="125"/>
                    <a:pt x="109" y="102"/>
                  </a:cubicBezTo>
                  <a:cubicBezTo>
                    <a:pt x="128" y="80"/>
                    <a:pt x="125" y="45"/>
                    <a:pt x="103" y="25"/>
                  </a:cubicBezTo>
                  <a:cubicBezTo>
                    <a:pt x="80" y="6"/>
                    <a:pt x="45" y="9"/>
                    <a:pt x="26" y="32"/>
                  </a:cubicBezTo>
                  <a:cubicBezTo>
                    <a:pt x="6" y="54"/>
                    <a:pt x="9" y="89"/>
                    <a:pt x="32" y="109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3" name="Freeform 420">
              <a:extLst>
                <a:ext uri="{FF2B5EF4-FFF2-40B4-BE49-F238E27FC236}">
                  <a16:creationId xmlns:a16="http://schemas.microsoft.com/office/drawing/2014/main" id="{265612E2-9184-E2A1-5DFA-BE71BF747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504" y="5996707"/>
              <a:ext cx="231420" cy="1244758"/>
            </a:xfrm>
            <a:custGeom>
              <a:avLst/>
              <a:gdLst>
                <a:gd name="T0" fmla="*/ 0 w 11"/>
                <a:gd name="T1" fmla="*/ 0 h 59"/>
                <a:gd name="T2" fmla="*/ 0 w 11"/>
                <a:gd name="T3" fmla="*/ 1244758 h 59"/>
                <a:gd name="T4" fmla="*/ 126229 w 11"/>
                <a:gd name="T5" fmla="*/ 991587 h 59"/>
                <a:gd name="T6" fmla="*/ 0 w 11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9"/>
                <a:gd name="T14" fmla="*/ 11 w 11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9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2" y="55"/>
                    <a:pt x="4" y="51"/>
                    <a:pt x="6" y="47"/>
                  </a:cubicBezTo>
                  <a:cubicBezTo>
                    <a:pt x="11" y="31"/>
                    <a:pt x="9" y="14"/>
                    <a:pt x="0" y="0"/>
                  </a:cubicBezTo>
                </a:path>
              </a:pathLst>
            </a:custGeom>
            <a:solidFill>
              <a:srgbClr val="F79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4" name="Freeform 421">
              <a:extLst>
                <a:ext uri="{FF2B5EF4-FFF2-40B4-BE49-F238E27FC236}">
                  <a16:creationId xmlns:a16="http://schemas.microsoft.com/office/drawing/2014/main" id="{205B2C15-3F3D-076A-C2AB-E690F6E19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970" y="5702173"/>
              <a:ext cx="294534" cy="1833825"/>
            </a:xfrm>
            <a:custGeom>
              <a:avLst/>
              <a:gdLst>
                <a:gd name="T0" fmla="*/ 0 w 14"/>
                <a:gd name="T1" fmla="*/ 0 h 87"/>
                <a:gd name="T2" fmla="*/ 0 w 14"/>
                <a:gd name="T3" fmla="*/ 1833825 h 87"/>
                <a:gd name="T4" fmla="*/ 210381 w 14"/>
                <a:gd name="T5" fmla="*/ 1623041 h 87"/>
                <a:gd name="T6" fmla="*/ 294534 w 14"/>
                <a:gd name="T7" fmla="*/ 1538727 h 87"/>
                <a:gd name="T8" fmla="*/ 294534 w 14"/>
                <a:gd name="T9" fmla="*/ 295098 h 87"/>
                <a:gd name="T10" fmla="*/ 84153 w 14"/>
                <a:gd name="T11" fmla="*/ 42157 h 87"/>
                <a:gd name="T12" fmla="*/ 0 w 14"/>
                <a:gd name="T13" fmla="*/ 0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87"/>
                <a:gd name="T23" fmla="*/ 14 w 14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87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" y="84"/>
                    <a:pt x="7" y="81"/>
                    <a:pt x="10" y="77"/>
                  </a:cubicBezTo>
                  <a:cubicBezTo>
                    <a:pt x="12" y="76"/>
                    <a:pt x="13" y="74"/>
                    <a:pt x="14" y="7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1" y="10"/>
                    <a:pt x="7" y="6"/>
                    <a:pt x="4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E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5" name="Freeform 422">
              <a:extLst>
                <a:ext uri="{FF2B5EF4-FFF2-40B4-BE49-F238E27FC236}">
                  <a16:creationId xmlns:a16="http://schemas.microsoft.com/office/drawing/2014/main" id="{2271F73C-640C-AA90-90DB-4CA16DB69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690" y="5470753"/>
              <a:ext cx="1809280" cy="2258093"/>
            </a:xfrm>
            <a:custGeom>
              <a:avLst/>
              <a:gdLst>
                <a:gd name="T0" fmla="*/ 294534 w 86"/>
                <a:gd name="T1" fmla="*/ 1878227 h 107"/>
                <a:gd name="T2" fmla="*/ 568030 w 86"/>
                <a:gd name="T3" fmla="*/ 1983745 h 107"/>
                <a:gd name="T4" fmla="*/ 210381 w 86"/>
                <a:gd name="T5" fmla="*/ 1477257 h 107"/>
                <a:gd name="T6" fmla="*/ 273496 w 86"/>
                <a:gd name="T7" fmla="*/ 1857123 h 107"/>
                <a:gd name="T8" fmla="*/ 568030 w 86"/>
                <a:gd name="T9" fmla="*/ 1751605 h 107"/>
                <a:gd name="T10" fmla="*/ 210381 w 86"/>
                <a:gd name="T11" fmla="*/ 1751605 h 107"/>
                <a:gd name="T12" fmla="*/ 210381 w 86"/>
                <a:gd name="T13" fmla="*/ 1076287 h 107"/>
                <a:gd name="T14" fmla="*/ 63114 w 86"/>
                <a:gd name="T15" fmla="*/ 1456154 h 107"/>
                <a:gd name="T16" fmla="*/ 210381 w 86"/>
                <a:gd name="T17" fmla="*/ 1076287 h 107"/>
                <a:gd name="T18" fmla="*/ 105191 w 86"/>
                <a:gd name="T19" fmla="*/ 675318 h 107"/>
                <a:gd name="T20" fmla="*/ 0 w 86"/>
                <a:gd name="T21" fmla="*/ 1055184 h 107"/>
                <a:gd name="T22" fmla="*/ 210381 w 86"/>
                <a:gd name="T23" fmla="*/ 675318 h 107"/>
                <a:gd name="T24" fmla="*/ 105191 w 86"/>
                <a:gd name="T25" fmla="*/ 654214 h 107"/>
                <a:gd name="T26" fmla="*/ 210381 w 86"/>
                <a:gd name="T27" fmla="*/ 485384 h 107"/>
                <a:gd name="T28" fmla="*/ 420763 w 86"/>
                <a:gd name="T29" fmla="*/ 274348 h 107"/>
                <a:gd name="T30" fmla="*/ 462839 w 86"/>
                <a:gd name="T31" fmla="*/ 274348 h 107"/>
                <a:gd name="T32" fmla="*/ 462839 w 86"/>
                <a:gd name="T33" fmla="*/ 211037 h 107"/>
                <a:gd name="T34" fmla="*/ 462839 w 86"/>
                <a:gd name="T35" fmla="*/ 253244 h 107"/>
                <a:gd name="T36" fmla="*/ 1136059 w 86"/>
                <a:gd name="T37" fmla="*/ 0 h 107"/>
                <a:gd name="T38" fmla="*/ 757373 w 86"/>
                <a:gd name="T39" fmla="*/ 253244 h 107"/>
                <a:gd name="T40" fmla="*/ 946716 w 86"/>
                <a:gd name="T41" fmla="*/ 126622 h 107"/>
                <a:gd name="T42" fmla="*/ 1199174 w 86"/>
                <a:gd name="T43" fmla="*/ 253244 h 107"/>
                <a:gd name="T44" fmla="*/ 1367479 w 86"/>
                <a:gd name="T45" fmla="*/ 274348 h 107"/>
                <a:gd name="T46" fmla="*/ 1220212 w 86"/>
                <a:gd name="T47" fmla="*/ 316555 h 107"/>
                <a:gd name="T48" fmla="*/ 988793 w 86"/>
                <a:gd name="T49" fmla="*/ 590903 h 107"/>
                <a:gd name="T50" fmla="*/ 778411 w 86"/>
                <a:gd name="T51" fmla="*/ 274348 h 107"/>
                <a:gd name="T52" fmla="*/ 757373 w 86"/>
                <a:gd name="T53" fmla="*/ 654214 h 107"/>
                <a:gd name="T54" fmla="*/ 1367479 w 86"/>
                <a:gd name="T55" fmla="*/ 675318 h 107"/>
                <a:gd name="T56" fmla="*/ 757373 w 86"/>
                <a:gd name="T57" fmla="*/ 675318 h 107"/>
                <a:gd name="T58" fmla="*/ 1009831 w 86"/>
                <a:gd name="T59" fmla="*/ 1055184 h 107"/>
                <a:gd name="T60" fmla="*/ 1367479 w 86"/>
                <a:gd name="T61" fmla="*/ 1076287 h 107"/>
                <a:gd name="T62" fmla="*/ 1009831 w 86"/>
                <a:gd name="T63" fmla="*/ 1456154 h 107"/>
                <a:gd name="T64" fmla="*/ 1367479 w 86"/>
                <a:gd name="T65" fmla="*/ 1477257 h 107"/>
                <a:gd name="T66" fmla="*/ 1009831 w 86"/>
                <a:gd name="T67" fmla="*/ 1751605 h 107"/>
                <a:gd name="T68" fmla="*/ 589068 w 86"/>
                <a:gd name="T69" fmla="*/ 1751605 h 107"/>
                <a:gd name="T70" fmla="*/ 1367479 w 86"/>
                <a:gd name="T71" fmla="*/ 1857123 h 107"/>
                <a:gd name="T72" fmla="*/ 589068 w 86"/>
                <a:gd name="T73" fmla="*/ 1878227 h 107"/>
                <a:gd name="T74" fmla="*/ 1072945 w 86"/>
                <a:gd name="T75" fmla="*/ 1983745 h 107"/>
                <a:gd name="T76" fmla="*/ 673221 w 86"/>
                <a:gd name="T77" fmla="*/ 2152575 h 107"/>
                <a:gd name="T78" fmla="*/ 1346441 w 86"/>
                <a:gd name="T79" fmla="*/ 2258093 h 107"/>
                <a:gd name="T80" fmla="*/ 1809280 w 86"/>
                <a:gd name="T81" fmla="*/ 232140 h 10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6"/>
                <a:gd name="T124" fmla="*/ 0 h 107"/>
                <a:gd name="T125" fmla="*/ 86 w 86"/>
                <a:gd name="T126" fmla="*/ 107 h 10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6" h="107">
                  <a:moveTo>
                    <a:pt x="27" y="89"/>
                  </a:moveTo>
                  <a:cubicBezTo>
                    <a:pt x="14" y="89"/>
                    <a:pt x="14" y="89"/>
                    <a:pt x="14" y="89"/>
                  </a:cubicBezTo>
                  <a:cubicBezTo>
                    <a:pt x="15" y="91"/>
                    <a:pt x="17" y="92"/>
                    <a:pt x="19" y="94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7" y="89"/>
                    <a:pt x="27" y="89"/>
                    <a:pt x="27" y="89"/>
                  </a:cubicBezTo>
                  <a:moveTo>
                    <a:pt x="10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5" y="76"/>
                    <a:pt x="8" y="82"/>
                    <a:pt x="13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70"/>
                    <a:pt x="10" y="70"/>
                    <a:pt x="10" y="70"/>
                  </a:cubicBezTo>
                  <a:moveTo>
                    <a:pt x="1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7"/>
                    <a:pt x="1" y="63"/>
                    <a:pt x="3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51"/>
                    <a:pt x="10" y="51"/>
                    <a:pt x="10" y="51"/>
                  </a:cubicBezTo>
                  <a:moveTo>
                    <a:pt x="10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4"/>
                    <a:pt x="3" y="35"/>
                  </a:cubicBezTo>
                  <a:cubicBezTo>
                    <a:pt x="2" y="40"/>
                    <a:pt x="1" y="45"/>
                    <a:pt x="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32"/>
                    <a:pt x="10" y="32"/>
                    <a:pt x="10" y="32"/>
                  </a:cubicBezTo>
                  <a:moveTo>
                    <a:pt x="10" y="23"/>
                  </a:moveTo>
                  <a:cubicBezTo>
                    <a:pt x="8" y="25"/>
                    <a:pt x="7" y="28"/>
                    <a:pt x="5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22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moveTo>
                    <a:pt x="22" y="10"/>
                  </a:moveTo>
                  <a:cubicBezTo>
                    <a:pt x="22" y="11"/>
                    <a:pt x="21" y="11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54" y="0"/>
                  </a:moveTo>
                  <a:cubicBezTo>
                    <a:pt x="48" y="0"/>
                    <a:pt x="42" y="1"/>
                    <a:pt x="36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9"/>
                    <a:pt x="42" y="7"/>
                    <a:pt x="45" y="6"/>
                  </a:cubicBezTo>
                  <a:cubicBezTo>
                    <a:pt x="46" y="6"/>
                    <a:pt x="47" y="6"/>
                    <a:pt x="47" y="6"/>
                  </a:cubicBezTo>
                  <a:cubicBezTo>
                    <a:pt x="51" y="6"/>
                    <a:pt x="55" y="8"/>
                    <a:pt x="57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8" y="14"/>
                    <a:pt x="58" y="15"/>
                  </a:cubicBezTo>
                  <a:cubicBezTo>
                    <a:pt x="59" y="21"/>
                    <a:pt x="55" y="27"/>
                    <a:pt x="49" y="28"/>
                  </a:cubicBezTo>
                  <a:cubicBezTo>
                    <a:pt x="49" y="28"/>
                    <a:pt x="48" y="28"/>
                    <a:pt x="47" y="28"/>
                  </a:cubicBezTo>
                  <a:cubicBezTo>
                    <a:pt x="42" y="28"/>
                    <a:pt x="38" y="24"/>
                    <a:pt x="37" y="19"/>
                  </a:cubicBezTo>
                  <a:cubicBezTo>
                    <a:pt x="36" y="17"/>
                    <a:pt x="36" y="15"/>
                    <a:pt x="37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6" y="104"/>
                    <a:pt x="41" y="106"/>
                    <a:pt x="46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1" y="105"/>
                    <a:pt x="79" y="102"/>
                    <a:pt x="86" y="98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76" y="4"/>
                    <a:pt x="65" y="0"/>
                    <a:pt x="54" y="0"/>
                  </a:cubicBezTo>
                </a:path>
              </a:pathLst>
            </a:custGeom>
            <a:solidFill>
              <a:srgbClr val="7A7E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6" name="Freeform 423">
              <a:extLst>
                <a:ext uri="{FF2B5EF4-FFF2-40B4-BE49-F238E27FC236}">
                  <a16:creationId xmlns:a16="http://schemas.microsoft.com/office/drawing/2014/main" id="{1641F212-483D-264D-23AE-EF8BF41D6C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720" y="7220426"/>
              <a:ext cx="21038" cy="231420"/>
            </a:xfrm>
            <a:custGeom>
              <a:avLst/>
              <a:gdLst>
                <a:gd name="T0" fmla="*/ 21038 w 6"/>
                <a:gd name="T1" fmla="*/ 126229 h 66"/>
                <a:gd name="T2" fmla="*/ 0 w 6"/>
                <a:gd name="T3" fmla="*/ 126229 h 66"/>
                <a:gd name="T4" fmla="*/ 0 w 6"/>
                <a:gd name="T5" fmla="*/ 231420 h 66"/>
                <a:gd name="T6" fmla="*/ 21038 w 6"/>
                <a:gd name="T7" fmla="*/ 231420 h 66"/>
                <a:gd name="T8" fmla="*/ 21038 w 6"/>
                <a:gd name="T9" fmla="*/ 126229 h 66"/>
                <a:gd name="T10" fmla="*/ 21038 w 6"/>
                <a:gd name="T11" fmla="*/ 0 h 66"/>
                <a:gd name="T12" fmla="*/ 0 w 6"/>
                <a:gd name="T13" fmla="*/ 0 h 66"/>
                <a:gd name="T14" fmla="*/ 0 w 6"/>
                <a:gd name="T15" fmla="*/ 105191 h 66"/>
                <a:gd name="T16" fmla="*/ 21038 w 6"/>
                <a:gd name="T17" fmla="*/ 105191 h 66"/>
                <a:gd name="T18" fmla="*/ 21038 w 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66"/>
                <a:gd name="T32" fmla="*/ 6 w 6"/>
                <a:gd name="T33" fmla="*/ 66 h 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66">
                  <a:moveTo>
                    <a:pt x="6" y="36"/>
                  </a:moveTo>
                  <a:lnTo>
                    <a:pt x="0" y="3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36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7" name="Freeform 424">
              <a:extLst>
                <a:ext uri="{FF2B5EF4-FFF2-40B4-BE49-F238E27FC236}">
                  <a16:creationId xmlns:a16="http://schemas.microsoft.com/office/drawing/2014/main" id="{15739A5E-A9F2-5A9B-C997-0335F3368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720" y="7220426"/>
              <a:ext cx="21038" cy="231420"/>
            </a:xfrm>
            <a:custGeom>
              <a:avLst/>
              <a:gdLst>
                <a:gd name="T0" fmla="*/ 21038 w 6"/>
                <a:gd name="T1" fmla="*/ 126229 h 66"/>
                <a:gd name="T2" fmla="*/ 0 w 6"/>
                <a:gd name="T3" fmla="*/ 126229 h 66"/>
                <a:gd name="T4" fmla="*/ 0 w 6"/>
                <a:gd name="T5" fmla="*/ 231420 h 66"/>
                <a:gd name="T6" fmla="*/ 21038 w 6"/>
                <a:gd name="T7" fmla="*/ 231420 h 66"/>
                <a:gd name="T8" fmla="*/ 21038 w 6"/>
                <a:gd name="T9" fmla="*/ 126229 h 66"/>
                <a:gd name="T10" fmla="*/ 21038 w 6"/>
                <a:gd name="T11" fmla="*/ 0 h 66"/>
                <a:gd name="T12" fmla="*/ 0 w 6"/>
                <a:gd name="T13" fmla="*/ 0 h 66"/>
                <a:gd name="T14" fmla="*/ 0 w 6"/>
                <a:gd name="T15" fmla="*/ 105191 h 66"/>
                <a:gd name="T16" fmla="*/ 21038 w 6"/>
                <a:gd name="T17" fmla="*/ 105191 h 66"/>
                <a:gd name="T18" fmla="*/ 21038 w 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66"/>
                <a:gd name="T32" fmla="*/ 6 w 6"/>
                <a:gd name="T33" fmla="*/ 66 h 6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66">
                  <a:moveTo>
                    <a:pt x="6" y="36"/>
                  </a:moveTo>
                  <a:lnTo>
                    <a:pt x="0" y="3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36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8" name="Freeform 425">
              <a:extLst>
                <a:ext uri="{FF2B5EF4-FFF2-40B4-BE49-F238E27FC236}">
                  <a16:creationId xmlns:a16="http://schemas.microsoft.com/office/drawing/2014/main" id="{1CD2F9C8-63D6-FF24-59B5-CC2E8D11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444" y="7728847"/>
              <a:ext cx="378686" cy="0"/>
            </a:xfrm>
            <a:custGeom>
              <a:avLst/>
              <a:gdLst>
                <a:gd name="T0" fmla="*/ 378686 w 18"/>
                <a:gd name="T1" fmla="*/ 0 w 18"/>
                <a:gd name="T2" fmla="*/ 189343 w 18"/>
                <a:gd name="T3" fmla="*/ 378686 w 18"/>
                <a:gd name="T4" fmla="*/ 0 60000 65536"/>
                <a:gd name="T5" fmla="*/ 0 60000 65536"/>
                <a:gd name="T6" fmla="*/ 0 60000 65536"/>
                <a:gd name="T7" fmla="*/ 0 60000 65536"/>
                <a:gd name="T8" fmla="*/ 0 w 18"/>
                <a:gd name="T9" fmla="*/ 18 w 18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T8" t="0" r="T9" b="0"/>
              <a:pathLst>
                <a:path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2" y="0"/>
                    <a:pt x="15" y="0"/>
                    <a:pt x="18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69" name="Freeform 426">
              <a:extLst>
                <a:ext uri="{FF2B5EF4-FFF2-40B4-BE49-F238E27FC236}">
                  <a16:creationId xmlns:a16="http://schemas.microsoft.com/office/drawing/2014/main" id="{C673F93F-A14B-18A7-02CD-815BCDAEA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186" y="7325617"/>
              <a:ext cx="1093983" cy="21038"/>
            </a:xfrm>
            <a:custGeom>
              <a:avLst/>
              <a:gdLst>
                <a:gd name="T0" fmla="*/ 1093983 w 52"/>
                <a:gd name="T1" fmla="*/ 0 h 1"/>
                <a:gd name="T2" fmla="*/ 315572 w 52"/>
                <a:gd name="T3" fmla="*/ 0 h 1"/>
                <a:gd name="T4" fmla="*/ 294534 w 52"/>
                <a:gd name="T5" fmla="*/ 0 h 1"/>
                <a:gd name="T6" fmla="*/ 0 w 52"/>
                <a:gd name="T7" fmla="*/ 0 h 1"/>
                <a:gd name="T8" fmla="*/ 21038 w 52"/>
                <a:gd name="T9" fmla="*/ 21038 h 1"/>
                <a:gd name="T10" fmla="*/ 294534 w 52"/>
                <a:gd name="T11" fmla="*/ 21038 h 1"/>
                <a:gd name="T12" fmla="*/ 315572 w 52"/>
                <a:gd name="T13" fmla="*/ 21038 h 1"/>
                <a:gd name="T14" fmla="*/ 1093983 w 52"/>
                <a:gd name="T15" fmla="*/ 21038 h 1"/>
                <a:gd name="T16" fmla="*/ 1093983 w 52"/>
                <a:gd name="T17" fmla="*/ 0 h 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2"/>
                <a:gd name="T28" fmla="*/ 0 h 1"/>
                <a:gd name="T29" fmla="*/ 52 w 52"/>
                <a:gd name="T30" fmla="*/ 1 h 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2" h="1">
                  <a:moveTo>
                    <a:pt x="5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0" name="Freeform 427">
              <a:extLst>
                <a:ext uri="{FF2B5EF4-FFF2-40B4-BE49-F238E27FC236}">
                  <a16:creationId xmlns:a16="http://schemas.microsoft.com/office/drawing/2014/main" id="{3CDE17E4-CDFD-F9A3-15E0-98F7DB018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9805" y="6925892"/>
              <a:ext cx="1304364" cy="21038"/>
            </a:xfrm>
            <a:custGeom>
              <a:avLst/>
              <a:gdLst>
                <a:gd name="T0" fmla="*/ 147267 w 62"/>
                <a:gd name="T1" fmla="*/ 0 h 1"/>
                <a:gd name="T2" fmla="*/ 0 w 62"/>
                <a:gd name="T3" fmla="*/ 0 h 1"/>
                <a:gd name="T4" fmla="*/ 0 w 62"/>
                <a:gd name="T5" fmla="*/ 21038 h 1"/>
                <a:gd name="T6" fmla="*/ 147267 w 62"/>
                <a:gd name="T7" fmla="*/ 21038 h 1"/>
                <a:gd name="T8" fmla="*/ 147267 w 62"/>
                <a:gd name="T9" fmla="*/ 0 h 1"/>
                <a:gd name="T10" fmla="*/ 1304364 w 62"/>
                <a:gd name="T11" fmla="*/ 0 h 1"/>
                <a:gd name="T12" fmla="*/ 946716 w 62"/>
                <a:gd name="T13" fmla="*/ 0 h 1"/>
                <a:gd name="T14" fmla="*/ 946716 w 62"/>
                <a:gd name="T15" fmla="*/ 21038 h 1"/>
                <a:gd name="T16" fmla="*/ 1304364 w 62"/>
                <a:gd name="T17" fmla="*/ 21038 h 1"/>
                <a:gd name="T18" fmla="*/ 1304364 w 62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1"/>
                <a:gd name="T32" fmla="*/ 62 w 62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1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1" name="Freeform 428">
              <a:extLst>
                <a:ext uri="{FF2B5EF4-FFF2-40B4-BE49-F238E27FC236}">
                  <a16:creationId xmlns:a16="http://schemas.microsoft.com/office/drawing/2014/main" id="{EB795FF4-B341-00CE-F48A-52E6398C1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690" y="6526168"/>
              <a:ext cx="1367479" cy="21038"/>
            </a:xfrm>
            <a:custGeom>
              <a:avLst/>
              <a:gdLst>
                <a:gd name="T0" fmla="*/ 210381 w 65"/>
                <a:gd name="T1" fmla="*/ 0 h 1"/>
                <a:gd name="T2" fmla="*/ 0 w 65"/>
                <a:gd name="T3" fmla="*/ 0 h 1"/>
                <a:gd name="T4" fmla="*/ 0 w 65"/>
                <a:gd name="T5" fmla="*/ 21038 h 1"/>
                <a:gd name="T6" fmla="*/ 210381 w 65"/>
                <a:gd name="T7" fmla="*/ 21038 h 1"/>
                <a:gd name="T8" fmla="*/ 210381 w 65"/>
                <a:gd name="T9" fmla="*/ 0 h 1"/>
                <a:gd name="T10" fmla="*/ 1367479 w 65"/>
                <a:gd name="T11" fmla="*/ 0 h 1"/>
                <a:gd name="T12" fmla="*/ 1009830 w 65"/>
                <a:gd name="T13" fmla="*/ 0 h 1"/>
                <a:gd name="T14" fmla="*/ 1009830 w 65"/>
                <a:gd name="T15" fmla="*/ 21038 h 1"/>
                <a:gd name="T16" fmla="*/ 1367479 w 65"/>
                <a:gd name="T17" fmla="*/ 21038 h 1"/>
                <a:gd name="T18" fmla="*/ 1367479 w 6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"/>
                <a:gd name="T32" fmla="*/ 65 w 6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65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2" name="Freeform 429">
              <a:extLst>
                <a:ext uri="{FF2B5EF4-FFF2-40B4-BE49-F238E27FC236}">
                  <a16:creationId xmlns:a16="http://schemas.microsoft.com/office/drawing/2014/main" id="{0CE0A1E2-CC2A-294A-4EBB-056A6DEA0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1881" y="6122935"/>
              <a:ext cx="1262288" cy="21038"/>
            </a:xfrm>
            <a:custGeom>
              <a:avLst/>
              <a:gdLst>
                <a:gd name="T0" fmla="*/ 105191 w 60"/>
                <a:gd name="T1" fmla="*/ 0 h 1"/>
                <a:gd name="T2" fmla="*/ 0 w 60"/>
                <a:gd name="T3" fmla="*/ 0 h 1"/>
                <a:gd name="T4" fmla="*/ 0 w 60"/>
                <a:gd name="T5" fmla="*/ 21038 h 1"/>
                <a:gd name="T6" fmla="*/ 105191 w 60"/>
                <a:gd name="T7" fmla="*/ 21038 h 1"/>
                <a:gd name="T8" fmla="*/ 105191 w 60"/>
                <a:gd name="T9" fmla="*/ 0 h 1"/>
                <a:gd name="T10" fmla="*/ 1262288 w 60"/>
                <a:gd name="T11" fmla="*/ 0 h 1"/>
                <a:gd name="T12" fmla="*/ 652182 w 60"/>
                <a:gd name="T13" fmla="*/ 0 h 1"/>
                <a:gd name="T14" fmla="*/ 652182 w 60"/>
                <a:gd name="T15" fmla="*/ 21038 h 1"/>
                <a:gd name="T16" fmla="*/ 1262288 w 60"/>
                <a:gd name="T17" fmla="*/ 21038 h 1"/>
                <a:gd name="T18" fmla="*/ 1262288 w 60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"/>
                <a:gd name="T32" fmla="*/ 60 w 60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3" name="Freeform 430">
              <a:extLst>
                <a:ext uri="{FF2B5EF4-FFF2-40B4-BE49-F238E27FC236}">
                  <a16:creationId xmlns:a16="http://schemas.microsoft.com/office/drawing/2014/main" id="{B94BF5F4-3826-2CFD-E405-2F700B538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7453" y="5723211"/>
              <a:ext cx="946716" cy="21038"/>
            </a:xfrm>
            <a:custGeom>
              <a:avLst/>
              <a:gdLst>
                <a:gd name="T0" fmla="*/ 42076 w 45"/>
                <a:gd name="T1" fmla="*/ 0 h 1"/>
                <a:gd name="T2" fmla="*/ 21038 w 45"/>
                <a:gd name="T3" fmla="*/ 0 h 1"/>
                <a:gd name="T4" fmla="*/ 0 w 45"/>
                <a:gd name="T5" fmla="*/ 21038 h 1"/>
                <a:gd name="T6" fmla="*/ 42076 w 45"/>
                <a:gd name="T7" fmla="*/ 21038 h 1"/>
                <a:gd name="T8" fmla="*/ 42076 w 45"/>
                <a:gd name="T9" fmla="*/ 0 h 1"/>
                <a:gd name="T10" fmla="*/ 378686 w 45"/>
                <a:gd name="T11" fmla="*/ 0 h 1"/>
                <a:gd name="T12" fmla="*/ 336610 w 45"/>
                <a:gd name="T13" fmla="*/ 0 h 1"/>
                <a:gd name="T14" fmla="*/ 336610 w 45"/>
                <a:gd name="T15" fmla="*/ 21038 h 1"/>
                <a:gd name="T16" fmla="*/ 357648 w 45"/>
                <a:gd name="T17" fmla="*/ 21038 h 1"/>
                <a:gd name="T18" fmla="*/ 378686 w 45"/>
                <a:gd name="T19" fmla="*/ 0 h 1"/>
                <a:gd name="T20" fmla="*/ 946716 w 45"/>
                <a:gd name="T21" fmla="*/ 0 h 1"/>
                <a:gd name="T22" fmla="*/ 778411 w 45"/>
                <a:gd name="T23" fmla="*/ 0 h 1"/>
                <a:gd name="T24" fmla="*/ 778411 w 45"/>
                <a:gd name="T25" fmla="*/ 21038 h 1"/>
                <a:gd name="T26" fmla="*/ 946716 w 45"/>
                <a:gd name="T27" fmla="*/ 21038 h 1"/>
                <a:gd name="T28" fmla="*/ 946716 w 45"/>
                <a:gd name="T29" fmla="*/ 0 h 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"/>
                <a:gd name="T46" fmla="*/ 0 h 1"/>
                <a:gd name="T47" fmla="*/ 45 w 45"/>
                <a:gd name="T48" fmla="*/ 1 h 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moveTo>
                    <a:pt x="45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E2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4" name="Freeform 431">
              <a:extLst>
                <a:ext uri="{FF2B5EF4-FFF2-40B4-BE49-F238E27FC236}">
                  <a16:creationId xmlns:a16="http://schemas.microsoft.com/office/drawing/2014/main" id="{28B94E2E-C2B9-F78D-9203-DAE8A2446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7071" y="5744249"/>
              <a:ext cx="273496" cy="1476177"/>
            </a:xfrm>
            <a:custGeom>
              <a:avLst/>
              <a:gdLst>
                <a:gd name="T0" fmla="*/ 252458 w 13"/>
                <a:gd name="T1" fmla="*/ 0 h 70"/>
                <a:gd name="T2" fmla="*/ 189343 w 13"/>
                <a:gd name="T3" fmla="*/ 0 h 70"/>
                <a:gd name="T4" fmla="*/ 63114 w 13"/>
                <a:gd name="T5" fmla="*/ 147618 h 70"/>
                <a:gd name="T6" fmla="*/ 0 w 13"/>
                <a:gd name="T7" fmla="*/ 210882 h 70"/>
                <a:gd name="T8" fmla="*/ 0 w 13"/>
                <a:gd name="T9" fmla="*/ 379588 h 70"/>
                <a:gd name="T10" fmla="*/ 0 w 13"/>
                <a:gd name="T11" fmla="*/ 400677 h 70"/>
                <a:gd name="T12" fmla="*/ 0 w 13"/>
                <a:gd name="T13" fmla="*/ 780265 h 70"/>
                <a:gd name="T14" fmla="*/ 0 w 13"/>
                <a:gd name="T15" fmla="*/ 801353 h 70"/>
                <a:gd name="T16" fmla="*/ 0 w 13"/>
                <a:gd name="T17" fmla="*/ 1180941 h 70"/>
                <a:gd name="T18" fmla="*/ 0 w 13"/>
                <a:gd name="T19" fmla="*/ 1202030 h 70"/>
                <a:gd name="T20" fmla="*/ 0 w 13"/>
                <a:gd name="T21" fmla="*/ 1476177 h 70"/>
                <a:gd name="T22" fmla="*/ 273496 w 13"/>
                <a:gd name="T23" fmla="*/ 1476177 h 70"/>
                <a:gd name="T24" fmla="*/ 252458 w 13"/>
                <a:gd name="T25" fmla="*/ 1476177 h 70"/>
                <a:gd name="T26" fmla="*/ 252458 w 13"/>
                <a:gd name="T27" fmla="*/ 358500 h 70"/>
                <a:gd name="T28" fmla="*/ 252458 w 13"/>
                <a:gd name="T29" fmla="*/ 316324 h 70"/>
                <a:gd name="T30" fmla="*/ 252458 w 13"/>
                <a:gd name="T31" fmla="*/ 210882 h 70"/>
                <a:gd name="T32" fmla="*/ 252458 w 13"/>
                <a:gd name="T33" fmla="*/ 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70"/>
                <a:gd name="T53" fmla="*/ 13 w 13"/>
                <a:gd name="T54" fmla="*/ 70 h 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70">
                  <a:moveTo>
                    <a:pt x="1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2"/>
                    <a:pt x="4" y="4"/>
                    <a:pt x="3" y="7"/>
                  </a:cubicBezTo>
                  <a:cubicBezTo>
                    <a:pt x="2" y="8"/>
                    <a:pt x="1" y="9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1" y="13"/>
                    <a:pt x="12" y="11"/>
                    <a:pt x="12" y="1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E0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5" name="Freeform 432">
              <a:extLst>
                <a:ext uri="{FF2B5EF4-FFF2-40B4-BE49-F238E27FC236}">
                  <a16:creationId xmlns:a16="http://schemas.microsoft.com/office/drawing/2014/main" id="{626F30AD-3738-4252-A2FB-FB996BA67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025" y="6143974"/>
              <a:ext cx="273496" cy="1076452"/>
            </a:xfrm>
            <a:custGeom>
              <a:avLst/>
              <a:gdLst>
                <a:gd name="T0" fmla="*/ 273496 w 78"/>
                <a:gd name="T1" fmla="*/ 0 h 307"/>
                <a:gd name="T2" fmla="*/ 21038 w 78"/>
                <a:gd name="T3" fmla="*/ 0 h 307"/>
                <a:gd name="T4" fmla="*/ 21038 w 78"/>
                <a:gd name="T5" fmla="*/ 1076452 h 307"/>
                <a:gd name="T6" fmla="*/ 0 w 78"/>
                <a:gd name="T7" fmla="*/ 1076452 h 307"/>
                <a:gd name="T8" fmla="*/ 273496 w 78"/>
                <a:gd name="T9" fmla="*/ 1076452 h 307"/>
                <a:gd name="T10" fmla="*/ 273496 w 78"/>
                <a:gd name="T11" fmla="*/ 802956 h 307"/>
                <a:gd name="T12" fmla="*/ 273496 w 78"/>
                <a:gd name="T13" fmla="*/ 781918 h 307"/>
                <a:gd name="T14" fmla="*/ 273496 w 78"/>
                <a:gd name="T15" fmla="*/ 403231 h 307"/>
                <a:gd name="T16" fmla="*/ 273496 w 78"/>
                <a:gd name="T17" fmla="*/ 382193 h 307"/>
                <a:gd name="T18" fmla="*/ 273496 w 78"/>
                <a:gd name="T19" fmla="*/ 0 h 3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"/>
                <a:gd name="T31" fmla="*/ 0 h 307"/>
                <a:gd name="T32" fmla="*/ 78 w 78"/>
                <a:gd name="T33" fmla="*/ 307 h 3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" h="307">
                  <a:moveTo>
                    <a:pt x="78" y="0"/>
                  </a:moveTo>
                  <a:lnTo>
                    <a:pt x="6" y="0"/>
                  </a:lnTo>
                  <a:lnTo>
                    <a:pt x="6" y="307"/>
                  </a:lnTo>
                  <a:lnTo>
                    <a:pt x="0" y="307"/>
                  </a:lnTo>
                  <a:lnTo>
                    <a:pt x="78" y="307"/>
                  </a:lnTo>
                  <a:lnTo>
                    <a:pt x="78" y="229"/>
                  </a:lnTo>
                  <a:lnTo>
                    <a:pt x="78" y="223"/>
                  </a:lnTo>
                  <a:lnTo>
                    <a:pt x="78" y="115"/>
                  </a:lnTo>
                  <a:lnTo>
                    <a:pt x="78" y="10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C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6" name="Freeform 433">
              <a:extLst>
                <a:ext uri="{FF2B5EF4-FFF2-40B4-BE49-F238E27FC236}">
                  <a16:creationId xmlns:a16="http://schemas.microsoft.com/office/drawing/2014/main" id="{71D1C34F-658A-F76A-CB6D-2049FEEC7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025" y="6143974"/>
              <a:ext cx="273496" cy="1076452"/>
            </a:xfrm>
            <a:custGeom>
              <a:avLst/>
              <a:gdLst>
                <a:gd name="T0" fmla="*/ 273496 w 78"/>
                <a:gd name="T1" fmla="*/ 0 h 307"/>
                <a:gd name="T2" fmla="*/ 21038 w 78"/>
                <a:gd name="T3" fmla="*/ 0 h 307"/>
                <a:gd name="T4" fmla="*/ 21038 w 78"/>
                <a:gd name="T5" fmla="*/ 1076452 h 307"/>
                <a:gd name="T6" fmla="*/ 0 w 78"/>
                <a:gd name="T7" fmla="*/ 1076452 h 307"/>
                <a:gd name="T8" fmla="*/ 273496 w 78"/>
                <a:gd name="T9" fmla="*/ 1076452 h 307"/>
                <a:gd name="T10" fmla="*/ 273496 w 78"/>
                <a:gd name="T11" fmla="*/ 802956 h 307"/>
                <a:gd name="T12" fmla="*/ 273496 w 78"/>
                <a:gd name="T13" fmla="*/ 781918 h 307"/>
                <a:gd name="T14" fmla="*/ 273496 w 78"/>
                <a:gd name="T15" fmla="*/ 403231 h 307"/>
                <a:gd name="T16" fmla="*/ 273496 w 78"/>
                <a:gd name="T17" fmla="*/ 382193 h 307"/>
                <a:gd name="T18" fmla="*/ 273496 w 78"/>
                <a:gd name="T19" fmla="*/ 0 h 3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"/>
                <a:gd name="T31" fmla="*/ 0 h 307"/>
                <a:gd name="T32" fmla="*/ 78 w 78"/>
                <a:gd name="T33" fmla="*/ 307 h 3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" h="307">
                  <a:moveTo>
                    <a:pt x="78" y="0"/>
                  </a:moveTo>
                  <a:lnTo>
                    <a:pt x="6" y="0"/>
                  </a:lnTo>
                  <a:lnTo>
                    <a:pt x="6" y="307"/>
                  </a:lnTo>
                  <a:lnTo>
                    <a:pt x="0" y="307"/>
                  </a:lnTo>
                  <a:lnTo>
                    <a:pt x="78" y="307"/>
                  </a:lnTo>
                  <a:lnTo>
                    <a:pt x="78" y="229"/>
                  </a:lnTo>
                  <a:lnTo>
                    <a:pt x="78" y="223"/>
                  </a:lnTo>
                  <a:lnTo>
                    <a:pt x="78" y="115"/>
                  </a:lnTo>
                  <a:lnTo>
                    <a:pt x="78" y="109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7" name="Freeform 434">
              <a:extLst>
                <a:ext uri="{FF2B5EF4-FFF2-40B4-BE49-F238E27FC236}">
                  <a16:creationId xmlns:a16="http://schemas.microsoft.com/office/drawing/2014/main" id="{7E12D68E-A5F3-F86E-DF92-8C9297B9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29" y="5554906"/>
              <a:ext cx="294534" cy="1665520"/>
            </a:xfrm>
            <a:custGeom>
              <a:avLst/>
              <a:gdLst>
                <a:gd name="T0" fmla="*/ 294534 w 14"/>
                <a:gd name="T1" fmla="*/ 0 h 79"/>
                <a:gd name="T2" fmla="*/ 0 w 14"/>
                <a:gd name="T3" fmla="*/ 126495 h 79"/>
                <a:gd name="T4" fmla="*/ 0 w 14"/>
                <a:gd name="T5" fmla="*/ 168660 h 79"/>
                <a:gd name="T6" fmla="*/ 0 w 14"/>
                <a:gd name="T7" fmla="*/ 189743 h 79"/>
                <a:gd name="T8" fmla="*/ 0 w 14"/>
                <a:gd name="T9" fmla="*/ 189743 h 79"/>
                <a:gd name="T10" fmla="*/ 0 w 14"/>
                <a:gd name="T11" fmla="*/ 400568 h 79"/>
                <a:gd name="T12" fmla="*/ 84153 w 14"/>
                <a:gd name="T13" fmla="*/ 358403 h 79"/>
                <a:gd name="T14" fmla="*/ 105191 w 14"/>
                <a:gd name="T15" fmla="*/ 358403 h 79"/>
                <a:gd name="T16" fmla="*/ 231420 w 14"/>
                <a:gd name="T17" fmla="*/ 442733 h 79"/>
                <a:gd name="T18" fmla="*/ 147267 w 14"/>
                <a:gd name="T19" fmla="*/ 590311 h 79"/>
                <a:gd name="T20" fmla="*/ 105191 w 14"/>
                <a:gd name="T21" fmla="*/ 590311 h 79"/>
                <a:gd name="T22" fmla="*/ 0 w 14"/>
                <a:gd name="T23" fmla="*/ 548146 h 79"/>
                <a:gd name="T24" fmla="*/ 0 w 14"/>
                <a:gd name="T25" fmla="*/ 1665520 h 79"/>
                <a:gd name="T26" fmla="*/ 21038 w 14"/>
                <a:gd name="T27" fmla="*/ 1665520 h 79"/>
                <a:gd name="T28" fmla="*/ 105191 w 14"/>
                <a:gd name="T29" fmla="*/ 1665520 h 79"/>
                <a:gd name="T30" fmla="*/ 126229 w 14"/>
                <a:gd name="T31" fmla="*/ 1665520 h 79"/>
                <a:gd name="T32" fmla="*/ 273496 w 14"/>
                <a:gd name="T33" fmla="*/ 1665520 h 79"/>
                <a:gd name="T34" fmla="*/ 294534 w 14"/>
                <a:gd name="T35" fmla="*/ 1665520 h 79"/>
                <a:gd name="T36" fmla="*/ 294534 w 14"/>
                <a:gd name="T37" fmla="*/ 590311 h 79"/>
                <a:gd name="T38" fmla="*/ 294534 w 14"/>
                <a:gd name="T39" fmla="*/ 590311 h 79"/>
                <a:gd name="T40" fmla="*/ 294534 w 14"/>
                <a:gd name="T41" fmla="*/ 569228 h 79"/>
                <a:gd name="T42" fmla="*/ 294534 w 14"/>
                <a:gd name="T43" fmla="*/ 189743 h 79"/>
                <a:gd name="T44" fmla="*/ 294534 w 14"/>
                <a:gd name="T45" fmla="*/ 168660 h 79"/>
                <a:gd name="T46" fmla="*/ 294534 w 14"/>
                <a:gd name="T47" fmla="*/ 0 h 7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"/>
                <a:gd name="T73" fmla="*/ 0 h 79"/>
                <a:gd name="T74" fmla="*/ 14 w 14"/>
                <a:gd name="T75" fmla="*/ 79 h 7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" h="79">
                  <a:moveTo>
                    <a:pt x="14" y="0"/>
                  </a:moveTo>
                  <a:cubicBezTo>
                    <a:pt x="9" y="1"/>
                    <a:pt x="5" y="4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8" y="17"/>
                    <a:pt x="11" y="18"/>
                    <a:pt x="11" y="21"/>
                  </a:cubicBezTo>
                  <a:cubicBezTo>
                    <a:pt x="12" y="25"/>
                    <a:pt x="10" y="28"/>
                    <a:pt x="7" y="28"/>
                  </a:cubicBezTo>
                  <a:cubicBezTo>
                    <a:pt x="6" y="28"/>
                    <a:pt x="6" y="28"/>
                    <a:pt x="5" y="28"/>
                  </a:cubicBezTo>
                  <a:cubicBezTo>
                    <a:pt x="3" y="28"/>
                    <a:pt x="2" y="27"/>
                    <a:pt x="0" y="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8FC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8" name="Freeform 435">
              <a:extLst>
                <a:ext uri="{FF2B5EF4-FFF2-40B4-BE49-F238E27FC236}">
                  <a16:creationId xmlns:a16="http://schemas.microsoft.com/office/drawing/2014/main" id="{6B4FA1E5-00FA-6B77-1A97-FBACDCA2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415" y="7451846"/>
              <a:ext cx="673220" cy="168305"/>
            </a:xfrm>
            <a:custGeom>
              <a:avLst/>
              <a:gdLst>
                <a:gd name="T0" fmla="*/ 673220 w 32"/>
                <a:gd name="T1" fmla="*/ 0 h 8"/>
                <a:gd name="T2" fmla="*/ 189343 w 32"/>
                <a:gd name="T3" fmla="*/ 0 h 8"/>
                <a:gd name="T4" fmla="*/ 168305 w 32"/>
                <a:gd name="T5" fmla="*/ 0 h 8"/>
                <a:gd name="T6" fmla="*/ 0 w 32"/>
                <a:gd name="T7" fmla="*/ 0 h 8"/>
                <a:gd name="T8" fmla="*/ 0 w 32"/>
                <a:gd name="T9" fmla="*/ 0 h 8"/>
                <a:gd name="T10" fmla="*/ 273496 w 32"/>
                <a:gd name="T11" fmla="*/ 168305 h 8"/>
                <a:gd name="T12" fmla="*/ 673220 w 32"/>
                <a:gd name="T13" fmla="*/ 168305 h 8"/>
                <a:gd name="T14" fmla="*/ 673220 w 32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8"/>
                <a:gd name="T26" fmla="*/ 32 w 32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8">
                  <a:moveTo>
                    <a:pt x="3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8" y="6"/>
                    <a:pt x="1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EC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79" name="Freeform 436">
              <a:extLst>
                <a:ext uri="{FF2B5EF4-FFF2-40B4-BE49-F238E27FC236}">
                  <a16:creationId xmlns:a16="http://schemas.microsoft.com/office/drawing/2014/main" id="{5E2BD17B-B116-0E54-29CE-A95CD3E41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805" y="5428677"/>
              <a:ext cx="2335233" cy="1560330"/>
            </a:xfrm>
            <a:custGeom>
              <a:avLst/>
              <a:gdLst>
                <a:gd name="T0" fmla="*/ 1093983 w 111"/>
                <a:gd name="T1" fmla="*/ 0 h 74"/>
                <a:gd name="T2" fmla="*/ 210381 w 111"/>
                <a:gd name="T3" fmla="*/ 400625 h 74"/>
                <a:gd name="T4" fmla="*/ 0 w 111"/>
                <a:gd name="T5" fmla="*/ 780165 h 74"/>
                <a:gd name="T6" fmla="*/ 42076 w 111"/>
                <a:gd name="T7" fmla="*/ 716908 h 74"/>
                <a:gd name="T8" fmla="*/ 42076 w 111"/>
                <a:gd name="T9" fmla="*/ 695823 h 74"/>
                <a:gd name="T10" fmla="*/ 147267 w 111"/>
                <a:gd name="T11" fmla="*/ 527138 h 74"/>
                <a:gd name="T12" fmla="*/ 210381 w 111"/>
                <a:gd name="T13" fmla="*/ 463882 h 74"/>
                <a:gd name="T14" fmla="*/ 336610 w 111"/>
                <a:gd name="T15" fmla="*/ 316283 h 74"/>
                <a:gd name="T16" fmla="*/ 357648 w 111"/>
                <a:gd name="T17" fmla="*/ 316283 h 74"/>
                <a:gd name="T18" fmla="*/ 378686 w 111"/>
                <a:gd name="T19" fmla="*/ 295198 h 74"/>
                <a:gd name="T20" fmla="*/ 399725 w 111"/>
                <a:gd name="T21" fmla="*/ 253026 h 74"/>
                <a:gd name="T22" fmla="*/ 694259 w 111"/>
                <a:gd name="T23" fmla="*/ 126513 h 74"/>
                <a:gd name="T24" fmla="*/ 1072945 w 111"/>
                <a:gd name="T25" fmla="*/ 42171 h 74"/>
                <a:gd name="T26" fmla="*/ 1746165 w 111"/>
                <a:gd name="T27" fmla="*/ 274112 h 74"/>
                <a:gd name="T28" fmla="*/ 1830318 w 111"/>
                <a:gd name="T29" fmla="*/ 316283 h 74"/>
                <a:gd name="T30" fmla="*/ 2040699 w 111"/>
                <a:gd name="T31" fmla="*/ 569310 h 74"/>
                <a:gd name="T32" fmla="*/ 2166928 w 111"/>
                <a:gd name="T33" fmla="*/ 1560330 h 74"/>
                <a:gd name="T34" fmla="*/ 1830318 w 111"/>
                <a:gd name="T35" fmla="*/ 274112 h 74"/>
                <a:gd name="T36" fmla="*/ 1093983 w 111"/>
                <a:gd name="T37" fmla="*/ 0 h 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1"/>
                <a:gd name="T58" fmla="*/ 0 h 74"/>
                <a:gd name="T59" fmla="*/ 111 w 111"/>
                <a:gd name="T60" fmla="*/ 74 h 7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1" h="74">
                  <a:moveTo>
                    <a:pt x="52" y="0"/>
                  </a:moveTo>
                  <a:cubicBezTo>
                    <a:pt x="37" y="0"/>
                    <a:pt x="21" y="7"/>
                    <a:pt x="10" y="19"/>
                  </a:cubicBezTo>
                  <a:cubicBezTo>
                    <a:pt x="6" y="25"/>
                    <a:pt x="2" y="31"/>
                    <a:pt x="0" y="37"/>
                  </a:cubicBezTo>
                  <a:cubicBezTo>
                    <a:pt x="1" y="36"/>
                    <a:pt x="1" y="35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30"/>
                    <a:pt x="5" y="27"/>
                    <a:pt x="7" y="25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1" y="19"/>
                    <a:pt x="14" y="17"/>
                    <a:pt x="16" y="15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3"/>
                    <a:pt x="19" y="13"/>
                    <a:pt x="19" y="12"/>
                  </a:cubicBezTo>
                  <a:cubicBezTo>
                    <a:pt x="24" y="10"/>
                    <a:pt x="28" y="7"/>
                    <a:pt x="33" y="6"/>
                  </a:cubicBezTo>
                  <a:cubicBezTo>
                    <a:pt x="39" y="3"/>
                    <a:pt x="45" y="2"/>
                    <a:pt x="51" y="2"/>
                  </a:cubicBezTo>
                  <a:cubicBezTo>
                    <a:pt x="62" y="2"/>
                    <a:pt x="73" y="6"/>
                    <a:pt x="83" y="13"/>
                  </a:cubicBezTo>
                  <a:cubicBezTo>
                    <a:pt x="84" y="13"/>
                    <a:pt x="85" y="14"/>
                    <a:pt x="87" y="15"/>
                  </a:cubicBezTo>
                  <a:cubicBezTo>
                    <a:pt x="90" y="19"/>
                    <a:pt x="94" y="23"/>
                    <a:pt x="97" y="27"/>
                  </a:cubicBezTo>
                  <a:cubicBezTo>
                    <a:pt x="106" y="41"/>
                    <a:pt x="108" y="58"/>
                    <a:pt x="103" y="74"/>
                  </a:cubicBezTo>
                  <a:cubicBezTo>
                    <a:pt x="111" y="53"/>
                    <a:pt x="105" y="29"/>
                    <a:pt x="87" y="13"/>
                  </a:cubicBezTo>
                  <a:cubicBezTo>
                    <a:pt x="77" y="4"/>
                    <a:pt x="64" y="0"/>
                    <a:pt x="52" y="0"/>
                  </a:cubicBezTo>
                </a:path>
              </a:pathLst>
            </a:custGeom>
            <a:solidFill>
              <a:srgbClr val="7E7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0" name="Freeform 437">
              <a:extLst>
                <a:ext uri="{FF2B5EF4-FFF2-40B4-BE49-F238E27FC236}">
                  <a16:creationId xmlns:a16="http://schemas.microsoft.com/office/drawing/2014/main" id="{F7440D5D-6518-C36E-E74A-F15D113D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199" y="7220426"/>
              <a:ext cx="2124852" cy="1921483"/>
            </a:xfrm>
            <a:custGeom>
              <a:avLst/>
              <a:gdLst>
                <a:gd name="T0" fmla="*/ 1598899 w 101"/>
                <a:gd name="T1" fmla="*/ 1858137 h 91"/>
                <a:gd name="T2" fmla="*/ 1788242 w 101"/>
                <a:gd name="T3" fmla="*/ 1858137 h 91"/>
                <a:gd name="T4" fmla="*/ 2061738 w 101"/>
                <a:gd name="T5" fmla="*/ 1520294 h 91"/>
                <a:gd name="T6" fmla="*/ 2061738 w 101"/>
                <a:gd name="T7" fmla="*/ 1330257 h 91"/>
                <a:gd name="T8" fmla="*/ 420763 w 101"/>
                <a:gd name="T9" fmla="*/ 42230 h 91"/>
                <a:gd name="T10" fmla="*/ 210381 w 101"/>
                <a:gd name="T11" fmla="*/ 63346 h 91"/>
                <a:gd name="T12" fmla="*/ 63114 w 101"/>
                <a:gd name="T13" fmla="*/ 232267 h 91"/>
                <a:gd name="T14" fmla="*/ 84153 w 101"/>
                <a:gd name="T15" fmla="*/ 443419 h 91"/>
                <a:gd name="T16" fmla="*/ 1598899 w 101"/>
                <a:gd name="T17" fmla="*/ 1858137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1"/>
                <a:gd name="T28" fmla="*/ 0 h 91"/>
                <a:gd name="T29" fmla="*/ 101 w 101"/>
                <a:gd name="T30" fmla="*/ 91 h 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1" h="91">
                  <a:moveTo>
                    <a:pt x="76" y="88"/>
                  </a:moveTo>
                  <a:cubicBezTo>
                    <a:pt x="79" y="91"/>
                    <a:pt x="83" y="90"/>
                    <a:pt x="85" y="88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1" y="69"/>
                    <a:pt x="100" y="65"/>
                    <a:pt x="98" y="6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2" y="0"/>
                    <a:pt x="10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4"/>
                    <a:pt x="1" y="18"/>
                    <a:pt x="4" y="21"/>
                  </a:cubicBezTo>
                  <a:cubicBezTo>
                    <a:pt x="76" y="88"/>
                    <a:pt x="76" y="88"/>
                    <a:pt x="76" y="88"/>
                  </a:cubicBezTo>
                </a:path>
              </a:pathLst>
            </a:custGeom>
            <a:solidFill>
              <a:srgbClr val="1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1" name="Freeform 438">
              <a:extLst>
                <a:ext uri="{FF2B5EF4-FFF2-40B4-BE49-F238E27FC236}">
                  <a16:creationId xmlns:a16="http://schemas.microsoft.com/office/drawing/2014/main" id="{317B595C-E139-54B2-2625-189F03465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7771" y="7241464"/>
              <a:ext cx="189343" cy="105191"/>
            </a:xfrm>
            <a:custGeom>
              <a:avLst/>
              <a:gdLst>
                <a:gd name="T0" fmla="*/ 105191 w 9"/>
                <a:gd name="T1" fmla="*/ 21038 h 5"/>
                <a:gd name="T2" fmla="*/ 105191 w 9"/>
                <a:gd name="T3" fmla="*/ 21038 h 5"/>
                <a:gd name="T4" fmla="*/ 189343 w 9"/>
                <a:gd name="T5" fmla="*/ 105191 h 5"/>
                <a:gd name="T6" fmla="*/ 189343 w 9"/>
                <a:gd name="T7" fmla="*/ 105191 h 5"/>
                <a:gd name="T8" fmla="*/ 105191 w 9"/>
                <a:gd name="T9" fmla="*/ 21038 h 5"/>
                <a:gd name="T10" fmla="*/ 105191 w 9"/>
                <a:gd name="T11" fmla="*/ 21038 h 5"/>
                <a:gd name="T12" fmla="*/ 84152 w 9"/>
                <a:gd name="T13" fmla="*/ 21038 h 5"/>
                <a:gd name="T14" fmla="*/ 84152 w 9"/>
                <a:gd name="T15" fmla="*/ 21038 h 5"/>
                <a:gd name="T16" fmla="*/ 84152 w 9"/>
                <a:gd name="T17" fmla="*/ 21038 h 5"/>
                <a:gd name="T18" fmla="*/ 0 w 9"/>
                <a:gd name="T19" fmla="*/ 0 h 5"/>
                <a:gd name="T20" fmla="*/ 84152 w 9"/>
                <a:gd name="T21" fmla="*/ 21038 h 5"/>
                <a:gd name="T22" fmla="*/ 0 w 9"/>
                <a:gd name="T23" fmla="*/ 0 h 5"/>
                <a:gd name="T24" fmla="*/ 0 w 9"/>
                <a:gd name="T25" fmla="*/ 0 h 5"/>
                <a:gd name="T26" fmla="*/ 0 w 9"/>
                <a:gd name="T27" fmla="*/ 0 h 5"/>
                <a:gd name="T28" fmla="*/ 0 w 9"/>
                <a:gd name="T29" fmla="*/ 0 h 5"/>
                <a:gd name="T30" fmla="*/ 0 w 9"/>
                <a:gd name="T31" fmla="*/ 0 h 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9"/>
                <a:gd name="T49" fmla="*/ 0 h 5"/>
                <a:gd name="T50" fmla="*/ 9 w 9"/>
                <a:gd name="T51" fmla="*/ 5 h 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9" h="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0" y="0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3" y="0"/>
                    <a:pt x="2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7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2" name="Freeform 439">
              <a:extLst>
                <a:ext uri="{FF2B5EF4-FFF2-40B4-BE49-F238E27FC236}">
                  <a16:creationId xmlns:a16="http://schemas.microsoft.com/office/drawing/2014/main" id="{02B820C2-955D-A0B1-FEF6-D76C6F7F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237" y="7241464"/>
              <a:ext cx="483877" cy="508423"/>
            </a:xfrm>
            <a:custGeom>
              <a:avLst/>
              <a:gdLst>
                <a:gd name="T0" fmla="*/ 294534 w 23"/>
                <a:gd name="T1" fmla="*/ 0 h 24"/>
                <a:gd name="T2" fmla="*/ 294534 w 23"/>
                <a:gd name="T3" fmla="*/ 0 h 24"/>
                <a:gd name="T4" fmla="*/ 294534 w 23"/>
                <a:gd name="T5" fmla="*/ 0 h 24"/>
                <a:gd name="T6" fmla="*/ 168305 w 23"/>
                <a:gd name="T7" fmla="*/ 169474 h 24"/>
                <a:gd name="T8" fmla="*/ 0 w 23"/>
                <a:gd name="T9" fmla="*/ 317764 h 24"/>
                <a:gd name="T10" fmla="*/ 63114 w 23"/>
                <a:gd name="T11" fmla="*/ 423686 h 24"/>
                <a:gd name="T12" fmla="*/ 147267 w 23"/>
                <a:gd name="T13" fmla="*/ 508423 h 24"/>
                <a:gd name="T14" fmla="*/ 483877 w 23"/>
                <a:gd name="T15" fmla="*/ 105921 h 24"/>
                <a:gd name="T16" fmla="*/ 399725 w 23"/>
                <a:gd name="T17" fmla="*/ 21184 h 24"/>
                <a:gd name="T18" fmla="*/ 399725 w 23"/>
                <a:gd name="T19" fmla="*/ 21184 h 24"/>
                <a:gd name="T20" fmla="*/ 378686 w 23"/>
                <a:gd name="T21" fmla="*/ 21184 h 24"/>
                <a:gd name="T22" fmla="*/ 378686 w 23"/>
                <a:gd name="T23" fmla="*/ 21184 h 24"/>
                <a:gd name="T24" fmla="*/ 378686 w 23"/>
                <a:gd name="T25" fmla="*/ 21184 h 24"/>
                <a:gd name="T26" fmla="*/ 294534 w 23"/>
                <a:gd name="T27" fmla="*/ 0 h 24"/>
                <a:gd name="T28" fmla="*/ 294534 w 23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24"/>
                <a:gd name="T47" fmla="*/ 23 w 23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24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2"/>
                    <a:pt x="10" y="5"/>
                    <a:pt x="8" y="8"/>
                  </a:cubicBezTo>
                  <a:cubicBezTo>
                    <a:pt x="5" y="11"/>
                    <a:pt x="3" y="13"/>
                    <a:pt x="0" y="15"/>
                  </a:cubicBezTo>
                  <a:cubicBezTo>
                    <a:pt x="0" y="17"/>
                    <a:pt x="1" y="19"/>
                    <a:pt x="3" y="20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208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3" name="Freeform 440">
              <a:extLst>
                <a:ext uri="{FF2B5EF4-FFF2-40B4-BE49-F238E27FC236}">
                  <a16:creationId xmlns:a16="http://schemas.microsoft.com/office/drawing/2014/main" id="{0528EF9A-BE2D-DFE3-4245-A618E2A52A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3194" y="5155181"/>
              <a:ext cx="2840148" cy="2847161"/>
            </a:xfrm>
            <a:custGeom>
              <a:avLst/>
              <a:gdLst>
                <a:gd name="T0" fmla="*/ 610106 w 135"/>
                <a:gd name="T1" fmla="*/ 2404269 h 135"/>
                <a:gd name="T2" fmla="*/ 462839 w 135"/>
                <a:gd name="T3" fmla="*/ 611612 h 135"/>
                <a:gd name="T4" fmla="*/ 2251080 w 135"/>
                <a:gd name="T5" fmla="*/ 463982 h 135"/>
                <a:gd name="T6" fmla="*/ 2398347 w 135"/>
                <a:gd name="T7" fmla="*/ 2256638 h 135"/>
                <a:gd name="T8" fmla="*/ 610106 w 135"/>
                <a:gd name="T9" fmla="*/ 2404269 h 135"/>
                <a:gd name="T10" fmla="*/ 673220 w 135"/>
                <a:gd name="T11" fmla="*/ 2298818 h 135"/>
                <a:gd name="T12" fmla="*/ 2293156 w 135"/>
                <a:gd name="T13" fmla="*/ 2172278 h 135"/>
                <a:gd name="T14" fmla="*/ 2166927 w 135"/>
                <a:gd name="T15" fmla="*/ 548342 h 135"/>
                <a:gd name="T16" fmla="*/ 546991 w 135"/>
                <a:gd name="T17" fmla="*/ 674883 h 135"/>
                <a:gd name="T18" fmla="*/ 673220 w 135"/>
                <a:gd name="T19" fmla="*/ 2298818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5"/>
                <a:gd name="T31" fmla="*/ 0 h 135"/>
                <a:gd name="T32" fmla="*/ 135 w 135"/>
                <a:gd name="T33" fmla="*/ 135 h 1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5" h="135">
                  <a:moveTo>
                    <a:pt x="29" y="114"/>
                  </a:moveTo>
                  <a:cubicBezTo>
                    <a:pt x="3" y="92"/>
                    <a:pt x="0" y="54"/>
                    <a:pt x="22" y="29"/>
                  </a:cubicBezTo>
                  <a:cubicBezTo>
                    <a:pt x="44" y="3"/>
                    <a:pt x="82" y="0"/>
                    <a:pt x="107" y="22"/>
                  </a:cubicBezTo>
                  <a:cubicBezTo>
                    <a:pt x="132" y="43"/>
                    <a:pt x="135" y="81"/>
                    <a:pt x="114" y="107"/>
                  </a:cubicBezTo>
                  <a:cubicBezTo>
                    <a:pt x="92" y="132"/>
                    <a:pt x="54" y="135"/>
                    <a:pt x="29" y="114"/>
                  </a:cubicBezTo>
                  <a:moveTo>
                    <a:pt x="32" y="109"/>
                  </a:moveTo>
                  <a:cubicBezTo>
                    <a:pt x="55" y="129"/>
                    <a:pt x="90" y="126"/>
                    <a:pt x="109" y="103"/>
                  </a:cubicBezTo>
                  <a:cubicBezTo>
                    <a:pt x="129" y="80"/>
                    <a:pt x="126" y="46"/>
                    <a:pt x="103" y="26"/>
                  </a:cubicBezTo>
                  <a:cubicBezTo>
                    <a:pt x="80" y="7"/>
                    <a:pt x="46" y="9"/>
                    <a:pt x="26" y="32"/>
                  </a:cubicBezTo>
                  <a:cubicBezTo>
                    <a:pt x="7" y="55"/>
                    <a:pt x="10" y="90"/>
                    <a:pt x="32" y="109"/>
                  </a:cubicBezTo>
                </a:path>
              </a:pathLst>
            </a:custGeom>
            <a:solidFill>
              <a:srgbClr val="111A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4" name="Freeform 441">
              <a:extLst>
                <a:ext uri="{FF2B5EF4-FFF2-40B4-BE49-F238E27FC236}">
                  <a16:creationId xmlns:a16="http://schemas.microsoft.com/office/drawing/2014/main" id="{F8D86F1E-0EEA-2DE9-82B3-A0C2FD979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4063" y="5596982"/>
              <a:ext cx="483877" cy="462839"/>
            </a:xfrm>
            <a:custGeom>
              <a:avLst/>
              <a:gdLst>
                <a:gd name="T0" fmla="*/ 441801 w 23"/>
                <a:gd name="T1" fmla="*/ 147267 h 22"/>
                <a:gd name="T2" fmla="*/ 21038 w 23"/>
                <a:gd name="T3" fmla="*/ 147267 h 22"/>
                <a:gd name="T4" fmla="*/ 21038 w 23"/>
                <a:gd name="T5" fmla="*/ 273496 h 22"/>
                <a:gd name="T6" fmla="*/ 231419 w 23"/>
                <a:gd name="T7" fmla="*/ 462839 h 22"/>
                <a:gd name="T8" fmla="*/ 273496 w 23"/>
                <a:gd name="T9" fmla="*/ 462839 h 22"/>
                <a:gd name="T10" fmla="*/ 462839 w 23"/>
                <a:gd name="T11" fmla="*/ 189343 h 22"/>
                <a:gd name="T12" fmla="*/ 441801 w 23"/>
                <a:gd name="T13" fmla="*/ 147267 h 22"/>
                <a:gd name="T14" fmla="*/ 231419 w 23"/>
                <a:gd name="T15" fmla="*/ 0 h 22"/>
                <a:gd name="T16" fmla="*/ 189343 w 23"/>
                <a:gd name="T17" fmla="*/ 0 h 22"/>
                <a:gd name="T18" fmla="*/ 42076 w 23"/>
                <a:gd name="T19" fmla="*/ 126229 h 22"/>
                <a:gd name="T20" fmla="*/ 441801 w 23"/>
                <a:gd name="T21" fmla="*/ 126229 h 22"/>
                <a:gd name="T22" fmla="*/ 231419 w 23"/>
                <a:gd name="T23" fmla="*/ 0 h 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22"/>
                <a:gd name="T38" fmla="*/ 23 w 23"/>
                <a:gd name="T39" fmla="*/ 22 h 2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22">
                  <a:moveTo>
                    <a:pt x="2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9"/>
                    <a:pt x="0" y="11"/>
                    <a:pt x="1" y="13"/>
                  </a:cubicBezTo>
                  <a:cubicBezTo>
                    <a:pt x="2" y="18"/>
                    <a:pt x="6" y="22"/>
                    <a:pt x="11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9" y="21"/>
                    <a:pt x="23" y="15"/>
                    <a:pt x="22" y="9"/>
                  </a:cubicBezTo>
                  <a:cubicBezTo>
                    <a:pt x="22" y="8"/>
                    <a:pt x="21" y="7"/>
                    <a:pt x="21" y="7"/>
                  </a:cubicBezTo>
                  <a:moveTo>
                    <a:pt x="11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6" y="1"/>
                    <a:pt x="3" y="3"/>
                    <a:pt x="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2"/>
                    <a:pt x="15" y="0"/>
                    <a:pt x="11" y="0"/>
                  </a:cubicBezTo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5" name="Freeform 442">
              <a:extLst>
                <a:ext uri="{FF2B5EF4-FFF2-40B4-BE49-F238E27FC236}">
                  <a16:creationId xmlns:a16="http://schemas.microsoft.com/office/drawing/2014/main" id="{5EF58048-A19D-4EEB-952F-53398AAAB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01" y="5723211"/>
              <a:ext cx="420763" cy="21038"/>
            </a:xfrm>
            <a:custGeom>
              <a:avLst/>
              <a:gdLst>
                <a:gd name="T0" fmla="*/ 420763 w 20"/>
                <a:gd name="T1" fmla="*/ 0 h 1"/>
                <a:gd name="T2" fmla="*/ 21038 w 20"/>
                <a:gd name="T3" fmla="*/ 0 h 1"/>
                <a:gd name="T4" fmla="*/ 0 w 20"/>
                <a:gd name="T5" fmla="*/ 21038 h 1"/>
                <a:gd name="T6" fmla="*/ 420763 w 20"/>
                <a:gd name="T7" fmla="*/ 21038 h 1"/>
                <a:gd name="T8" fmla="*/ 420763 w 20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1"/>
                <a:gd name="T17" fmla="*/ 20 w 20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1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6" name="Freeform 443">
              <a:extLst>
                <a:ext uri="{FF2B5EF4-FFF2-40B4-BE49-F238E27FC236}">
                  <a16:creationId xmlns:a16="http://schemas.microsoft.com/office/drawing/2014/main" id="{395FDDBC-2CB6-146D-1E5F-76CDD5272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491" y="5954630"/>
              <a:ext cx="21038" cy="147267"/>
            </a:xfrm>
            <a:custGeom>
              <a:avLst/>
              <a:gdLst>
                <a:gd name="T0" fmla="*/ 21038 w 1"/>
                <a:gd name="T1" fmla="*/ 0 h 7"/>
                <a:gd name="T2" fmla="*/ 21038 w 1"/>
                <a:gd name="T3" fmla="*/ 105191 h 7"/>
                <a:gd name="T4" fmla="*/ 21038 w 1"/>
                <a:gd name="T5" fmla="*/ 147267 h 7"/>
                <a:gd name="T6" fmla="*/ 21038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7"/>
                <a:gd name="T14" fmla="*/ 1 w 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7">
                  <a:moveTo>
                    <a:pt x="1" y="0"/>
                  </a:moveTo>
                  <a:cubicBezTo>
                    <a:pt x="1" y="1"/>
                    <a:pt x="0" y="3"/>
                    <a:pt x="1" y="5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E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87" name="Freeform 444">
              <a:extLst>
                <a:ext uri="{FF2B5EF4-FFF2-40B4-BE49-F238E27FC236}">
                  <a16:creationId xmlns:a16="http://schemas.microsoft.com/office/drawing/2014/main" id="{CBD7597B-2796-CB52-5532-BC11B25C8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29" y="5912554"/>
              <a:ext cx="252458" cy="231420"/>
            </a:xfrm>
            <a:custGeom>
              <a:avLst/>
              <a:gdLst>
                <a:gd name="T0" fmla="*/ 105191 w 12"/>
                <a:gd name="T1" fmla="*/ 0 h 11"/>
                <a:gd name="T2" fmla="*/ 84153 w 12"/>
                <a:gd name="T3" fmla="*/ 0 h 11"/>
                <a:gd name="T4" fmla="*/ 0 w 12"/>
                <a:gd name="T5" fmla="*/ 42076 h 11"/>
                <a:gd name="T6" fmla="*/ 0 w 12"/>
                <a:gd name="T7" fmla="*/ 189344 h 11"/>
                <a:gd name="T8" fmla="*/ 105191 w 12"/>
                <a:gd name="T9" fmla="*/ 231420 h 11"/>
                <a:gd name="T10" fmla="*/ 147267 w 12"/>
                <a:gd name="T11" fmla="*/ 231420 h 11"/>
                <a:gd name="T12" fmla="*/ 231420 w 12"/>
                <a:gd name="T13" fmla="*/ 84153 h 11"/>
                <a:gd name="T14" fmla="*/ 105191 w 12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1"/>
                    <a:pt x="5" y="11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10" y="11"/>
                    <a:pt x="12" y="8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solidFill>
              <a:srgbClr val="BB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1117" name="Rectangle 445">
              <a:extLst>
                <a:ext uri="{FF2B5EF4-FFF2-40B4-BE49-F238E27FC236}">
                  <a16:creationId xmlns:a16="http://schemas.microsoft.com/office/drawing/2014/main" id="{A7A7952B-E7FF-A02F-2EDA-37A28823D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02251" y="10258192"/>
              <a:ext cx="5955840" cy="1750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/>
            </a:p>
          </p:txBody>
        </p:sp>
        <p:sp>
          <p:nvSpPr>
            <p:cNvPr id="35989" name="Rectangle 446">
              <a:extLst>
                <a:ext uri="{FF2B5EF4-FFF2-40B4-BE49-F238E27FC236}">
                  <a16:creationId xmlns:a16="http://schemas.microsoft.com/office/drawing/2014/main" id="{B0A503A1-E2F4-148D-300E-8B56B2266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74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0" name="Rectangle 447">
              <a:extLst>
                <a:ext uri="{FF2B5EF4-FFF2-40B4-BE49-F238E27FC236}">
                  <a16:creationId xmlns:a16="http://schemas.microsoft.com/office/drawing/2014/main" id="{EB6025E0-64AB-F8BE-E427-E6520664D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775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1" name="Rectangle 448">
              <a:extLst>
                <a:ext uri="{FF2B5EF4-FFF2-40B4-BE49-F238E27FC236}">
                  <a16:creationId xmlns:a16="http://schemas.microsoft.com/office/drawing/2014/main" id="{4ACB8616-56D8-8164-4741-0C32D5BF0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127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2" name="Rectangle 449">
              <a:extLst>
                <a:ext uri="{FF2B5EF4-FFF2-40B4-BE49-F238E27FC236}">
                  <a16:creationId xmlns:a16="http://schemas.microsoft.com/office/drawing/2014/main" id="{3F128F96-78E4-B670-FA42-39412C72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927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3" name="Rectangle 450">
              <a:extLst>
                <a:ext uri="{FF2B5EF4-FFF2-40B4-BE49-F238E27FC236}">
                  <a16:creationId xmlns:a16="http://schemas.microsoft.com/office/drawing/2014/main" id="{1621B9B1-A6A1-0C0F-1351-31A67530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978" y="11543762"/>
              <a:ext cx="273496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4" name="Rectangle 451">
              <a:extLst>
                <a:ext uri="{FF2B5EF4-FFF2-40B4-BE49-F238E27FC236}">
                  <a16:creationId xmlns:a16="http://schemas.microsoft.com/office/drawing/2014/main" id="{28CE0AF1-D99F-ACAE-2426-E03DA95A9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79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5" name="Rectangle 452">
              <a:extLst>
                <a:ext uri="{FF2B5EF4-FFF2-40B4-BE49-F238E27FC236}">
                  <a16:creationId xmlns:a16="http://schemas.microsoft.com/office/drawing/2014/main" id="{158ECE60-33B4-3A7D-B1EE-E541A1321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74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6" name="Rectangle 453">
              <a:extLst>
                <a:ext uri="{FF2B5EF4-FFF2-40B4-BE49-F238E27FC236}">
                  <a16:creationId xmlns:a16="http://schemas.microsoft.com/office/drawing/2014/main" id="{7E1952D0-4160-B56F-E526-5EA78BC24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775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7" name="Rectangle 454">
              <a:extLst>
                <a:ext uri="{FF2B5EF4-FFF2-40B4-BE49-F238E27FC236}">
                  <a16:creationId xmlns:a16="http://schemas.microsoft.com/office/drawing/2014/main" id="{5B81731B-02E1-CD8E-2EE9-33D19DEF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432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8" name="Rectangle 455">
              <a:extLst>
                <a:ext uri="{FF2B5EF4-FFF2-40B4-BE49-F238E27FC236}">
                  <a16:creationId xmlns:a16="http://schemas.microsoft.com/office/drawing/2014/main" id="{82EB103A-479B-CAD8-E1D9-349801A66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232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5999" name="Rectangle 456">
              <a:extLst>
                <a:ext uri="{FF2B5EF4-FFF2-40B4-BE49-F238E27FC236}">
                  <a16:creationId xmlns:a16="http://schemas.microsoft.com/office/drawing/2014/main" id="{6A2016CF-4610-D19D-F3FC-BEA8B8BD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974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0" name="Rectangle 457">
              <a:extLst>
                <a:ext uri="{FF2B5EF4-FFF2-40B4-BE49-F238E27FC236}">
                  <a16:creationId xmlns:a16="http://schemas.microsoft.com/office/drawing/2014/main" id="{760129CE-04EA-3CF9-5FE1-4418C811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775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1" name="Rectangle 458">
              <a:extLst>
                <a:ext uri="{FF2B5EF4-FFF2-40B4-BE49-F238E27FC236}">
                  <a16:creationId xmlns:a16="http://schemas.microsoft.com/office/drawing/2014/main" id="{6F526605-7B14-8BED-9D38-4893B664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576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2" name="Rectangle 459">
              <a:extLst>
                <a:ext uri="{FF2B5EF4-FFF2-40B4-BE49-F238E27FC236}">
                  <a16:creationId xmlns:a16="http://schemas.microsoft.com/office/drawing/2014/main" id="{F36E20FE-2B4F-E86C-DE90-715FD073E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377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3" name="Rectangle 460">
              <a:extLst>
                <a:ext uri="{FF2B5EF4-FFF2-40B4-BE49-F238E27FC236}">
                  <a16:creationId xmlns:a16="http://schemas.microsoft.com/office/drawing/2014/main" id="{3A40BE03-0A4A-8573-5134-99C52719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177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4" name="Rectangle 461">
              <a:extLst>
                <a:ext uri="{FF2B5EF4-FFF2-40B4-BE49-F238E27FC236}">
                  <a16:creationId xmlns:a16="http://schemas.microsoft.com/office/drawing/2014/main" id="{DFA4DAD0-93B4-3528-3235-3D5BE832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728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5" name="Rectangle 462">
              <a:extLst>
                <a:ext uri="{FF2B5EF4-FFF2-40B4-BE49-F238E27FC236}">
                  <a16:creationId xmlns:a16="http://schemas.microsoft.com/office/drawing/2014/main" id="{7C771C54-5936-9CD4-2597-36C134471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491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6" name="Rectangle 463">
              <a:extLst>
                <a:ext uri="{FF2B5EF4-FFF2-40B4-BE49-F238E27FC236}">
                  <a16:creationId xmlns:a16="http://schemas.microsoft.com/office/drawing/2014/main" id="{D91DF176-9813-B3A8-93C7-C22A557A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292" y="10828466"/>
              <a:ext cx="252458" cy="610106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7" name="Rectangle 464">
              <a:extLst>
                <a:ext uri="{FF2B5EF4-FFF2-40B4-BE49-F238E27FC236}">
                  <a16:creationId xmlns:a16="http://schemas.microsoft.com/office/drawing/2014/main" id="{BF125A3E-B9A8-E1EC-AABF-F064EB7B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033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8" name="Rectangle 465">
              <a:extLst>
                <a:ext uri="{FF2B5EF4-FFF2-40B4-BE49-F238E27FC236}">
                  <a16:creationId xmlns:a16="http://schemas.microsoft.com/office/drawing/2014/main" id="{B0191459-CB93-2A36-53FF-2F9EB62FB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834" y="11186114"/>
              <a:ext cx="315572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09" name="Rectangle 466">
              <a:extLst>
                <a:ext uri="{FF2B5EF4-FFF2-40B4-BE49-F238E27FC236}">
                  <a16:creationId xmlns:a16="http://schemas.microsoft.com/office/drawing/2014/main" id="{EDA06BE8-A92E-5382-AB5A-DCC9CC792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576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0" name="Rectangle 467">
              <a:extLst>
                <a:ext uri="{FF2B5EF4-FFF2-40B4-BE49-F238E27FC236}">
                  <a16:creationId xmlns:a16="http://schemas.microsoft.com/office/drawing/2014/main" id="{34FFEC59-590C-8434-D64F-F39D66A6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377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1" name="Rectangle 468">
              <a:extLst>
                <a:ext uri="{FF2B5EF4-FFF2-40B4-BE49-F238E27FC236}">
                  <a16:creationId xmlns:a16="http://schemas.microsoft.com/office/drawing/2014/main" id="{D9779112-2E26-6B7B-D053-5EF27BCCD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177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2" name="Rectangle 469">
              <a:extLst>
                <a:ext uri="{FF2B5EF4-FFF2-40B4-BE49-F238E27FC236}">
                  <a16:creationId xmlns:a16="http://schemas.microsoft.com/office/drawing/2014/main" id="{82D14D76-F7CF-DCCB-FB5D-AE227A17C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9793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3" name="Rectangle 470">
              <a:extLst>
                <a:ext uri="{FF2B5EF4-FFF2-40B4-BE49-F238E27FC236}">
                  <a16:creationId xmlns:a16="http://schemas.microsoft.com/office/drawing/2014/main" id="{8BB6DD6A-7C04-6903-5531-B3E62395F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07992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4" name="Rectangle 471">
              <a:extLst>
                <a:ext uri="{FF2B5EF4-FFF2-40B4-BE49-F238E27FC236}">
                  <a16:creationId xmlns:a16="http://schemas.microsoft.com/office/drawing/2014/main" id="{0C393559-8C38-23A2-46DE-9B93B051B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9793" y="10828466"/>
              <a:ext cx="336610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5" name="Rectangle 472">
              <a:extLst>
                <a:ext uri="{FF2B5EF4-FFF2-40B4-BE49-F238E27FC236}">
                  <a16:creationId xmlns:a16="http://schemas.microsoft.com/office/drawing/2014/main" id="{63410923-6FF1-BFDD-FB92-77A82187D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4878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6" name="Rectangle 473">
              <a:extLst>
                <a:ext uri="{FF2B5EF4-FFF2-40B4-BE49-F238E27FC236}">
                  <a16:creationId xmlns:a16="http://schemas.microsoft.com/office/drawing/2014/main" id="{4898286D-AFAB-4D84-0EC9-17751F755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9793" y="11186114"/>
              <a:ext cx="504915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7" name="Rectangle 474">
              <a:extLst>
                <a:ext uri="{FF2B5EF4-FFF2-40B4-BE49-F238E27FC236}">
                  <a16:creationId xmlns:a16="http://schemas.microsoft.com/office/drawing/2014/main" id="{D63E2D71-64D7-C411-D384-7D1F1348E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6573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8" name="Rectangle 475">
              <a:extLst>
                <a:ext uri="{FF2B5EF4-FFF2-40B4-BE49-F238E27FC236}">
                  <a16:creationId xmlns:a16="http://schemas.microsoft.com/office/drawing/2014/main" id="{C6E7FE0B-3918-00E9-FD61-6BE20DCCB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230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19" name="Rectangle 476">
              <a:extLst>
                <a:ext uri="{FF2B5EF4-FFF2-40B4-BE49-F238E27FC236}">
                  <a16:creationId xmlns:a16="http://schemas.microsoft.com/office/drawing/2014/main" id="{A821ABA2-7015-191E-D26B-232BFF0F9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0" name="Rectangle 477">
              <a:extLst>
                <a:ext uri="{FF2B5EF4-FFF2-40B4-BE49-F238E27FC236}">
                  <a16:creationId xmlns:a16="http://schemas.microsoft.com/office/drawing/2014/main" id="{2B676617-CE61-8340-41D1-53A7F20CE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115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1" name="Rectangle 478">
              <a:extLst>
                <a:ext uri="{FF2B5EF4-FFF2-40B4-BE49-F238E27FC236}">
                  <a16:creationId xmlns:a16="http://schemas.microsoft.com/office/drawing/2014/main" id="{E46D6781-1226-29D1-BF00-DFC7D0F39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86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2" name="Rectangle 479">
              <a:extLst>
                <a:ext uri="{FF2B5EF4-FFF2-40B4-BE49-F238E27FC236}">
                  <a16:creationId xmlns:a16="http://schemas.microsoft.com/office/drawing/2014/main" id="{89390F3D-C7C6-8F88-BC3F-A9F099EE2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28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3" name="Rectangle 480">
              <a:extLst>
                <a:ext uri="{FF2B5EF4-FFF2-40B4-BE49-F238E27FC236}">
                  <a16:creationId xmlns:a16="http://schemas.microsoft.com/office/drawing/2014/main" id="{EE22B25B-7D4D-94F5-F991-201362CAA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91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4" name="Rectangle 481">
              <a:extLst>
                <a:ext uri="{FF2B5EF4-FFF2-40B4-BE49-F238E27FC236}">
                  <a16:creationId xmlns:a16="http://schemas.microsoft.com/office/drawing/2014/main" id="{C7E878DD-0C21-E4A7-04DE-525C1220D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9793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5" name="Rectangle 482">
              <a:extLst>
                <a:ext uri="{FF2B5EF4-FFF2-40B4-BE49-F238E27FC236}">
                  <a16:creationId xmlns:a16="http://schemas.microsoft.com/office/drawing/2014/main" id="{C506C8DC-E629-F924-3397-F0E7EAE12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07992" y="11543762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6" name="Rectangle 483">
              <a:extLst>
                <a:ext uri="{FF2B5EF4-FFF2-40B4-BE49-F238E27FC236}">
                  <a16:creationId xmlns:a16="http://schemas.microsoft.com/office/drawing/2014/main" id="{FB9A9C1A-1DC2-A0C2-C1F4-FF9FA9F7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230" y="11543762"/>
              <a:ext cx="1577860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7" name="Rectangle 484">
              <a:extLst>
                <a:ext uri="{FF2B5EF4-FFF2-40B4-BE49-F238E27FC236}">
                  <a16:creationId xmlns:a16="http://schemas.microsoft.com/office/drawing/2014/main" id="{48F7E17D-0D8A-9871-38AB-5B9F5A17C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10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8" name="Rectangle 485">
              <a:extLst>
                <a:ext uri="{FF2B5EF4-FFF2-40B4-BE49-F238E27FC236}">
                  <a16:creationId xmlns:a16="http://schemas.microsoft.com/office/drawing/2014/main" id="{DA5CE39A-010B-530E-F191-41B8C87E3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173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29" name="Rectangle 486">
              <a:extLst>
                <a:ext uri="{FF2B5EF4-FFF2-40B4-BE49-F238E27FC236}">
                  <a16:creationId xmlns:a16="http://schemas.microsoft.com/office/drawing/2014/main" id="{5A4858BC-A394-6A30-F3A9-3F79D1B8F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525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0" name="Rectangle 487">
              <a:extLst>
                <a:ext uri="{FF2B5EF4-FFF2-40B4-BE49-F238E27FC236}">
                  <a16:creationId xmlns:a16="http://schemas.microsoft.com/office/drawing/2014/main" id="{05DAEA14-0584-5752-FE23-B68C92485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287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1" name="Rectangle 488">
              <a:extLst>
                <a:ext uri="{FF2B5EF4-FFF2-40B4-BE49-F238E27FC236}">
                  <a16:creationId xmlns:a16="http://schemas.microsoft.com/office/drawing/2014/main" id="{E95F6DFA-BAFC-51D5-6571-87FB80353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830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2" name="Rectangle 489">
              <a:extLst>
                <a:ext uri="{FF2B5EF4-FFF2-40B4-BE49-F238E27FC236}">
                  <a16:creationId xmlns:a16="http://schemas.microsoft.com/office/drawing/2014/main" id="{FFCF8455-4ACE-1D4B-2C2A-45E5978F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31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3" name="Rectangle 490">
              <a:extLst>
                <a:ext uri="{FF2B5EF4-FFF2-40B4-BE49-F238E27FC236}">
                  <a16:creationId xmlns:a16="http://schemas.microsoft.com/office/drawing/2014/main" id="{0352EE85-AB5F-FD78-8197-4D9568B38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978" y="10467312"/>
              <a:ext cx="273496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4" name="Rectangle 491">
              <a:extLst>
                <a:ext uri="{FF2B5EF4-FFF2-40B4-BE49-F238E27FC236}">
                  <a16:creationId xmlns:a16="http://schemas.microsoft.com/office/drawing/2014/main" id="{7E2A7371-2675-148F-8CBE-72555C513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79" y="10467312"/>
              <a:ext cx="252458" cy="255965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5" name="Rectangle 492">
              <a:extLst>
                <a:ext uri="{FF2B5EF4-FFF2-40B4-BE49-F238E27FC236}">
                  <a16:creationId xmlns:a16="http://schemas.microsoft.com/office/drawing/2014/main" id="{AF804893-6098-859D-2AAD-4722346F1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978" y="10828466"/>
              <a:ext cx="273496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6" name="Rectangle 493">
              <a:extLst>
                <a:ext uri="{FF2B5EF4-FFF2-40B4-BE49-F238E27FC236}">
                  <a16:creationId xmlns:a16="http://schemas.microsoft.com/office/drawing/2014/main" id="{70443241-33A4-7154-BA02-51C7D7B3F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79" y="10828466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7" name="Rectangle 494">
              <a:extLst>
                <a:ext uri="{FF2B5EF4-FFF2-40B4-BE49-F238E27FC236}">
                  <a16:creationId xmlns:a16="http://schemas.microsoft.com/office/drawing/2014/main" id="{E885ECF3-6171-A055-5968-3EC124507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978" y="11186114"/>
              <a:ext cx="273496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8" name="Rectangle 495">
              <a:extLst>
                <a:ext uri="{FF2B5EF4-FFF2-40B4-BE49-F238E27FC236}">
                  <a16:creationId xmlns:a16="http://schemas.microsoft.com/office/drawing/2014/main" id="{5222FE12-AA2D-D29E-FD35-BAE93359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79" y="11186114"/>
              <a:ext cx="252458" cy="252458"/>
            </a:xfrm>
            <a:prstGeom prst="rect">
              <a:avLst/>
            </a:prstGeom>
            <a:solidFill>
              <a:srgbClr val="0E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39" name="Freeform 496">
              <a:extLst>
                <a:ext uri="{FF2B5EF4-FFF2-40B4-BE49-F238E27FC236}">
                  <a16:creationId xmlns:a16="http://schemas.microsoft.com/office/drawing/2014/main" id="{82980978-1C01-2A45-B9AC-A2F35AD7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161" y="8864906"/>
              <a:ext cx="1346441" cy="2194979"/>
            </a:xfrm>
            <a:custGeom>
              <a:avLst/>
              <a:gdLst>
                <a:gd name="T0" fmla="*/ 862564 w 64"/>
                <a:gd name="T1" fmla="*/ 2194979 h 104"/>
                <a:gd name="T2" fmla="*/ 799449 w 64"/>
                <a:gd name="T3" fmla="*/ 2194979 h 104"/>
                <a:gd name="T4" fmla="*/ 799449 w 64"/>
                <a:gd name="T5" fmla="*/ 1815079 h 104"/>
                <a:gd name="T6" fmla="*/ 1009831 w 64"/>
                <a:gd name="T7" fmla="*/ 1604023 h 104"/>
                <a:gd name="T8" fmla="*/ 1136059 w 64"/>
                <a:gd name="T9" fmla="*/ 1604023 h 104"/>
                <a:gd name="T10" fmla="*/ 1283326 w 64"/>
                <a:gd name="T11" fmla="*/ 1456284 h 104"/>
                <a:gd name="T12" fmla="*/ 1283326 w 64"/>
                <a:gd name="T13" fmla="*/ 232161 h 104"/>
                <a:gd name="T14" fmla="*/ 1136059 w 64"/>
                <a:gd name="T15" fmla="*/ 84422 h 104"/>
                <a:gd name="T16" fmla="*/ 0 w 64"/>
                <a:gd name="T17" fmla="*/ 84422 h 104"/>
                <a:gd name="T18" fmla="*/ 0 w 64"/>
                <a:gd name="T19" fmla="*/ 0 h 104"/>
                <a:gd name="T20" fmla="*/ 1136059 w 64"/>
                <a:gd name="T21" fmla="*/ 0 h 104"/>
                <a:gd name="T22" fmla="*/ 1346441 w 64"/>
                <a:gd name="T23" fmla="*/ 232161 h 104"/>
                <a:gd name="T24" fmla="*/ 1346441 w 64"/>
                <a:gd name="T25" fmla="*/ 1456284 h 104"/>
                <a:gd name="T26" fmla="*/ 1136059 w 64"/>
                <a:gd name="T27" fmla="*/ 1667340 h 104"/>
                <a:gd name="T28" fmla="*/ 1009831 w 64"/>
                <a:gd name="T29" fmla="*/ 1667340 h 104"/>
                <a:gd name="T30" fmla="*/ 862564 w 64"/>
                <a:gd name="T31" fmla="*/ 1815079 h 104"/>
                <a:gd name="T32" fmla="*/ 862564 w 64"/>
                <a:gd name="T33" fmla="*/ 2194979 h 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104"/>
                <a:gd name="T53" fmla="*/ 64 w 64"/>
                <a:gd name="T54" fmla="*/ 104 h 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104">
                  <a:moveTo>
                    <a:pt x="41" y="104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0"/>
                    <a:pt x="42" y="76"/>
                    <a:pt x="48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8" y="76"/>
                    <a:pt x="61" y="73"/>
                    <a:pt x="61" y="69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7"/>
                    <a:pt x="58" y="4"/>
                    <a:pt x="5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0" y="0"/>
                    <a:pt x="64" y="5"/>
                    <a:pt x="64" y="11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5"/>
                    <a:pt x="60" y="79"/>
                    <a:pt x="5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4" y="79"/>
                    <a:pt x="41" y="82"/>
                    <a:pt x="41" y="86"/>
                  </a:cubicBezTo>
                  <a:lnTo>
                    <a:pt x="41" y="104"/>
                  </a:lnTo>
                  <a:close/>
                </a:path>
              </a:pathLst>
            </a:cu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1169" name="Freeform 497">
              <a:extLst>
                <a:ext uri="{FF2B5EF4-FFF2-40B4-BE49-F238E27FC236}">
                  <a16:creationId xmlns:a16="http://schemas.microsoft.com/office/drawing/2014/main" id="{645DE075-7431-F439-EE22-B3962D9B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327" y="10932714"/>
              <a:ext cx="947298" cy="1224661"/>
            </a:xfrm>
            <a:custGeom>
              <a:avLst/>
              <a:gdLst>
                <a:gd name="T0" fmla="*/ 45 w 45"/>
                <a:gd name="T1" fmla="*/ 14 h 58"/>
                <a:gd name="T2" fmla="*/ 31 w 45"/>
                <a:gd name="T3" fmla="*/ 0 h 58"/>
                <a:gd name="T4" fmla="*/ 14 w 45"/>
                <a:gd name="T5" fmla="*/ 0 h 58"/>
                <a:gd name="T6" fmla="*/ 0 w 45"/>
                <a:gd name="T7" fmla="*/ 14 h 58"/>
                <a:gd name="T8" fmla="*/ 0 w 45"/>
                <a:gd name="T9" fmla="*/ 35 h 58"/>
                <a:gd name="T10" fmla="*/ 22 w 45"/>
                <a:gd name="T11" fmla="*/ 58 h 58"/>
                <a:gd name="T12" fmla="*/ 45 w 45"/>
                <a:gd name="T13" fmla="*/ 35 h 58"/>
                <a:gd name="T14" fmla="*/ 45 w 45"/>
                <a:gd name="T15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58">
                  <a:moveTo>
                    <a:pt x="45" y="14"/>
                  </a:moveTo>
                  <a:cubicBezTo>
                    <a:pt x="45" y="6"/>
                    <a:pt x="38" y="0"/>
                    <a:pt x="3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8"/>
                    <a:pt x="10" y="58"/>
                    <a:pt x="22" y="58"/>
                  </a:cubicBezTo>
                  <a:cubicBezTo>
                    <a:pt x="35" y="58"/>
                    <a:pt x="45" y="48"/>
                    <a:pt x="45" y="35"/>
                  </a:cubicBezTo>
                  <a:lnTo>
                    <a:pt x="45" y="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th-TH"/>
            </a:p>
          </p:txBody>
        </p:sp>
        <p:sp>
          <p:nvSpPr>
            <p:cNvPr id="36041" name="Rectangle 498">
              <a:extLst>
                <a:ext uri="{FF2B5EF4-FFF2-40B4-BE49-F238E27FC236}">
                  <a16:creationId xmlns:a16="http://schemas.microsoft.com/office/drawing/2014/main" id="{C102B00F-97D0-427B-1DF8-F8CBC8FF2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572" y="10933656"/>
              <a:ext cx="105191" cy="652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  <p:sp>
          <p:nvSpPr>
            <p:cNvPr id="36042" name="Freeform 499">
              <a:extLst>
                <a:ext uri="{FF2B5EF4-FFF2-40B4-BE49-F238E27FC236}">
                  <a16:creationId xmlns:a16="http://schemas.microsoft.com/office/drawing/2014/main" id="{A781C868-959B-356D-CE9E-AF423C5A8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495" y="11038847"/>
              <a:ext cx="189343" cy="357648"/>
            </a:xfrm>
            <a:custGeom>
              <a:avLst/>
              <a:gdLst>
                <a:gd name="T0" fmla="*/ 84152 w 9"/>
                <a:gd name="T1" fmla="*/ 357648 h 17"/>
                <a:gd name="T2" fmla="*/ 0 w 9"/>
                <a:gd name="T3" fmla="*/ 273495 h 17"/>
                <a:gd name="T4" fmla="*/ 0 w 9"/>
                <a:gd name="T5" fmla="*/ 105191 h 17"/>
                <a:gd name="T6" fmla="*/ 84152 w 9"/>
                <a:gd name="T7" fmla="*/ 0 h 17"/>
                <a:gd name="T8" fmla="*/ 189343 w 9"/>
                <a:gd name="T9" fmla="*/ 105191 h 17"/>
                <a:gd name="T10" fmla="*/ 189343 w 9"/>
                <a:gd name="T11" fmla="*/ 273495 h 17"/>
                <a:gd name="T12" fmla="*/ 84152 w 9"/>
                <a:gd name="T13" fmla="*/ 357648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7"/>
                <a:gd name="T23" fmla="*/ 9 w 9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7">
                  <a:moveTo>
                    <a:pt x="4" y="17"/>
                  </a:moveTo>
                  <a:cubicBezTo>
                    <a:pt x="2" y="17"/>
                    <a:pt x="0" y="16"/>
                    <a:pt x="0" y="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6"/>
                    <a:pt x="7" y="17"/>
                    <a:pt x="4" y="17"/>
                  </a:cubicBezTo>
                  <a:close/>
                </a:path>
              </a:pathLst>
            </a:custGeom>
            <a:solidFill>
              <a:srgbClr val="D0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/>
            </a:p>
          </p:txBody>
        </p:sp>
      </p:grpSp>
      <p:grpSp>
        <p:nvGrpSpPr>
          <p:cNvPr id="9" name="กลุ่ม 1171">
            <a:extLst>
              <a:ext uri="{FF2B5EF4-FFF2-40B4-BE49-F238E27FC236}">
                <a16:creationId xmlns:a16="http://schemas.microsoft.com/office/drawing/2014/main" id="{B31638E5-251E-33F1-E143-CECB8533C27A}"/>
              </a:ext>
            </a:extLst>
          </p:cNvPr>
          <p:cNvGrpSpPr>
            <a:grpSpLocks/>
          </p:cNvGrpSpPr>
          <p:nvPr/>
        </p:nvGrpSpPr>
        <p:grpSpPr bwMode="auto">
          <a:xfrm>
            <a:off x="3971258" y="841346"/>
            <a:ext cx="608410" cy="572691"/>
            <a:chOff x="12923536" y="7719569"/>
            <a:chExt cx="1617663" cy="1528762"/>
          </a:xfrm>
        </p:grpSpPr>
        <p:grpSp>
          <p:nvGrpSpPr>
            <p:cNvPr id="10" name="กลุ่ม 1172">
              <a:extLst>
                <a:ext uri="{FF2B5EF4-FFF2-40B4-BE49-F238E27FC236}">
                  <a16:creationId xmlns:a16="http://schemas.microsoft.com/office/drawing/2014/main" id="{5899E3E0-5764-F7DF-3722-737EFE8DA307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2967987" y="7675118"/>
              <a:ext cx="1528762" cy="1617663"/>
              <a:chOff x="12827494" y="2271359"/>
              <a:chExt cx="1528762" cy="1617663"/>
            </a:xfrm>
          </p:grpSpPr>
          <p:sp>
            <p:nvSpPr>
              <p:cNvPr id="1175" name="Freeform 29">
                <a:extLst>
                  <a:ext uri="{FF2B5EF4-FFF2-40B4-BE49-F238E27FC236}">
                    <a16:creationId xmlns:a16="http://schemas.microsoft.com/office/drawing/2014/main" id="{194AD08C-FC24-CF4C-E3CD-451F9D303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4" y="2271359"/>
                <a:ext cx="1528762" cy="1617663"/>
              </a:xfrm>
              <a:custGeom>
                <a:avLst/>
                <a:gdLst>
                  <a:gd name="T0" fmla="*/ 58 w 86"/>
                  <a:gd name="T1" fmla="*/ 8 h 91"/>
                  <a:gd name="T2" fmla="*/ 8 w 86"/>
                  <a:gd name="T3" fmla="*/ 28 h 91"/>
                  <a:gd name="T4" fmla="*/ 29 w 86"/>
                  <a:gd name="T5" fmla="*/ 77 h 91"/>
                  <a:gd name="T6" fmla="*/ 63 w 86"/>
                  <a:gd name="T7" fmla="*/ 91 h 91"/>
                  <a:gd name="T8" fmla="*/ 78 w 86"/>
                  <a:gd name="T9" fmla="*/ 57 h 91"/>
                  <a:gd name="T10" fmla="*/ 58 w 86"/>
                  <a:gd name="T11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th-TH"/>
              </a:p>
            </p:txBody>
          </p:sp>
          <p:sp>
            <p:nvSpPr>
              <p:cNvPr id="35921" name="Freeform 30">
                <a:extLst>
                  <a:ext uri="{FF2B5EF4-FFF2-40B4-BE49-F238E27FC236}">
                    <a16:creationId xmlns:a16="http://schemas.microsoft.com/office/drawing/2014/main" id="{16785D16-88CC-41F3-056B-46571FB99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9269" y="2501547"/>
                <a:ext cx="1066800" cy="1049338"/>
              </a:xfrm>
              <a:custGeom>
                <a:avLst/>
                <a:gdLst>
                  <a:gd name="T0" fmla="*/ 960120 w 60"/>
                  <a:gd name="T1" fmla="*/ 693630 h 59"/>
                  <a:gd name="T2" fmla="*/ 355600 w 60"/>
                  <a:gd name="T3" fmla="*/ 942626 h 59"/>
                  <a:gd name="T4" fmla="*/ 106680 w 60"/>
                  <a:gd name="T5" fmla="*/ 337922 h 59"/>
                  <a:gd name="T6" fmla="*/ 711200 w 60"/>
                  <a:gd name="T7" fmla="*/ 88927 h 59"/>
                  <a:gd name="T8" fmla="*/ 960120 w 60"/>
                  <a:gd name="T9" fmla="*/ 69363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59"/>
                  <a:gd name="T17" fmla="*/ 60 w 6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/>
              </a:p>
            </p:txBody>
          </p:sp>
        </p:grp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7CEB6113-F817-3C28-D214-F26AA9DB6B9B}"/>
                </a:ext>
              </a:extLst>
            </p:cNvPr>
            <p:cNvSpPr txBox="1"/>
            <p:nvPr/>
          </p:nvSpPr>
          <p:spPr>
            <a:xfrm>
              <a:off x="13297087" y="8167711"/>
              <a:ext cx="968697" cy="739431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1</a:t>
              </a:r>
              <a:endParaRPr lang="en-US" sz="900" b="1" dirty="0">
                <a:solidFill>
                  <a:schemeClr val="accent6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11" name="กลุ่ม 1176">
            <a:extLst>
              <a:ext uri="{FF2B5EF4-FFF2-40B4-BE49-F238E27FC236}">
                <a16:creationId xmlns:a16="http://schemas.microsoft.com/office/drawing/2014/main" id="{5F45DF53-5C80-0994-EB8A-144F522FCC95}"/>
              </a:ext>
            </a:extLst>
          </p:cNvPr>
          <p:cNvGrpSpPr>
            <a:grpSpLocks/>
          </p:cNvGrpSpPr>
          <p:nvPr/>
        </p:nvGrpSpPr>
        <p:grpSpPr bwMode="auto">
          <a:xfrm>
            <a:off x="4564856" y="577258"/>
            <a:ext cx="2897378" cy="914134"/>
            <a:chOff x="13478836" y="4249011"/>
            <a:chExt cx="6065435" cy="2439445"/>
          </a:xfrm>
        </p:grpSpPr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AABA2CBF-8DD5-00B5-6259-AE19BF736F5B}"/>
                </a:ext>
              </a:extLst>
            </p:cNvPr>
            <p:cNvSpPr txBox="1"/>
            <p:nvPr/>
          </p:nvSpPr>
          <p:spPr>
            <a:xfrm>
              <a:off x="13478836" y="4249011"/>
              <a:ext cx="5922980" cy="821329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 </a:t>
              </a:r>
            </a:p>
          </p:txBody>
        </p:sp>
        <p:sp>
          <p:nvSpPr>
            <p:cNvPr id="1179" name="TextBox 1178">
              <a:extLst>
                <a:ext uri="{FF2B5EF4-FFF2-40B4-BE49-F238E27FC236}">
                  <a16:creationId xmlns:a16="http://schemas.microsoft.com/office/drawing/2014/main" id="{234F5B3D-F275-F77D-D10C-3907EB787248}"/>
                </a:ext>
              </a:extLst>
            </p:cNvPr>
            <p:cNvSpPr txBox="1"/>
            <p:nvPr/>
          </p:nvSpPr>
          <p:spPr>
            <a:xfrm>
              <a:off x="13478836" y="4717268"/>
              <a:ext cx="6065435" cy="197118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ID" sz="1400" dirty="0" err="1"/>
                <a:t>Perbedaan</a:t>
              </a:r>
              <a:r>
                <a:rPr lang="en-ID" sz="1400" dirty="0"/>
                <a:t> </a:t>
              </a:r>
              <a:r>
                <a:rPr lang="en-ID" sz="1400" dirty="0" err="1"/>
                <a:t>Kebutuhan</a:t>
              </a:r>
              <a:r>
                <a:rPr lang="en-ID" sz="1400" dirty="0"/>
                <a:t> dan Proses </a:t>
              </a:r>
              <a:r>
                <a:rPr lang="en-ID" sz="1400" dirty="0" err="1"/>
                <a:t>Bisnis</a:t>
              </a:r>
              <a:r>
                <a:rPr lang="en-ID" sz="1400" dirty="0"/>
                <a:t> </a:t>
              </a:r>
              <a:r>
                <a:rPr lang="en-ID" sz="1400" dirty="0" err="1"/>
                <a:t>Antar</a:t>
              </a:r>
              <a:r>
                <a:rPr lang="en-ID" sz="1400" dirty="0"/>
                <a:t> </a:t>
              </a:r>
              <a:r>
                <a:rPr lang="en-ID" sz="1400" dirty="0" err="1"/>
                <a:t>Rumah</a:t>
              </a:r>
              <a:r>
                <a:rPr lang="en-ID" sz="1400" dirty="0"/>
                <a:t> </a:t>
              </a:r>
              <a:r>
                <a:rPr lang="en-ID" sz="1400" dirty="0" err="1"/>
                <a:t>Sakit</a:t>
              </a:r>
              <a:endParaRPr lang="en-US" sz="14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13" name="กลุ่ม 1212">
            <a:extLst>
              <a:ext uri="{FF2B5EF4-FFF2-40B4-BE49-F238E27FC236}">
                <a16:creationId xmlns:a16="http://schemas.microsoft.com/office/drawing/2014/main" id="{6B0D21A3-AB99-A1E0-3A7B-E6FBB8F1C8C5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2090723"/>
            <a:ext cx="608410" cy="573881"/>
            <a:chOff x="11677350" y="2912536"/>
            <a:chExt cx="1617663" cy="1528762"/>
          </a:xfrm>
        </p:grpSpPr>
        <p:grpSp>
          <p:nvGrpSpPr>
            <p:cNvPr id="14" name="กลุ่ม 1213">
              <a:extLst>
                <a:ext uri="{FF2B5EF4-FFF2-40B4-BE49-F238E27FC236}">
                  <a16:creationId xmlns:a16="http://schemas.microsoft.com/office/drawing/2014/main" id="{66E01DBC-4E86-59B0-7741-605FE8198A7E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1721801" y="2868085"/>
              <a:ext cx="1528762" cy="1617663"/>
              <a:chOff x="12827494" y="2271359"/>
              <a:chExt cx="1528762" cy="1617663"/>
            </a:xfrm>
          </p:grpSpPr>
          <p:sp>
            <p:nvSpPr>
              <p:cNvPr id="35883" name="Freeform 29">
                <a:extLst>
                  <a:ext uri="{FF2B5EF4-FFF2-40B4-BE49-F238E27FC236}">
                    <a16:creationId xmlns:a16="http://schemas.microsoft.com/office/drawing/2014/main" id="{6BA0CA6B-EB7B-9375-7765-324F568CC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4" y="2271359"/>
                <a:ext cx="1528762" cy="1617663"/>
              </a:xfrm>
              <a:custGeom>
                <a:avLst/>
                <a:gdLst>
                  <a:gd name="T0" fmla="*/ 1031025 w 86"/>
                  <a:gd name="T1" fmla="*/ 142212 h 91"/>
                  <a:gd name="T2" fmla="*/ 142210 w 86"/>
                  <a:gd name="T3" fmla="*/ 497742 h 91"/>
                  <a:gd name="T4" fmla="*/ 515513 w 86"/>
                  <a:gd name="T5" fmla="*/ 1368792 h 91"/>
                  <a:gd name="T6" fmla="*/ 1119907 w 86"/>
                  <a:gd name="T7" fmla="*/ 1617663 h 91"/>
                  <a:gd name="T8" fmla="*/ 1386552 w 86"/>
                  <a:gd name="T9" fmla="*/ 1013261 h 91"/>
                  <a:gd name="T10" fmla="*/ 1031025 w 86"/>
                  <a:gd name="T11" fmla="*/ 142212 h 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91"/>
                  <a:gd name="T20" fmla="*/ 86 w 86"/>
                  <a:gd name="T21" fmla="*/ 91 h 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 dirty="0"/>
              </a:p>
            </p:txBody>
          </p:sp>
          <p:sp>
            <p:nvSpPr>
              <p:cNvPr id="35884" name="Freeform 30">
                <a:extLst>
                  <a:ext uri="{FF2B5EF4-FFF2-40B4-BE49-F238E27FC236}">
                    <a16:creationId xmlns:a16="http://schemas.microsoft.com/office/drawing/2014/main" id="{41105657-F37A-4FCC-D95C-5457582A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9269" y="2501547"/>
                <a:ext cx="1066800" cy="1049338"/>
              </a:xfrm>
              <a:custGeom>
                <a:avLst/>
                <a:gdLst>
                  <a:gd name="T0" fmla="*/ 960120 w 60"/>
                  <a:gd name="T1" fmla="*/ 693630 h 59"/>
                  <a:gd name="T2" fmla="*/ 355600 w 60"/>
                  <a:gd name="T3" fmla="*/ 942626 h 59"/>
                  <a:gd name="T4" fmla="*/ 106680 w 60"/>
                  <a:gd name="T5" fmla="*/ 337922 h 59"/>
                  <a:gd name="T6" fmla="*/ 711200 w 60"/>
                  <a:gd name="T7" fmla="*/ 88927 h 59"/>
                  <a:gd name="T8" fmla="*/ 960120 w 60"/>
                  <a:gd name="T9" fmla="*/ 69363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59"/>
                  <a:gd name="T17" fmla="*/ 60 w 6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C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/>
              </a:p>
            </p:txBody>
          </p:sp>
        </p:grp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0ABEF8C5-7FB7-1B06-F98E-1D64E340F957}"/>
                </a:ext>
              </a:extLst>
            </p:cNvPr>
            <p:cNvSpPr txBox="1"/>
            <p:nvPr/>
          </p:nvSpPr>
          <p:spPr>
            <a:xfrm>
              <a:off x="12050901" y="3340715"/>
              <a:ext cx="968697" cy="737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3</a:t>
              </a:r>
              <a:endParaRPr lang="en-US" sz="9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sp>
        <p:nvSpPr>
          <p:cNvPr id="243" name="Text Placeholder 1">
            <a:extLst>
              <a:ext uri="{FF2B5EF4-FFF2-40B4-BE49-F238E27FC236}">
                <a16:creationId xmlns:a16="http://schemas.microsoft.com/office/drawing/2014/main" id="{BDD0999D-7518-A5B2-D725-F46AB3E028D7}"/>
              </a:ext>
            </a:extLst>
          </p:cNvPr>
          <p:cNvSpPr txBox="1">
            <a:spLocks/>
          </p:cNvSpPr>
          <p:nvPr/>
        </p:nvSpPr>
        <p:spPr bwMode="auto">
          <a:xfrm>
            <a:off x="987896" y="595403"/>
            <a:ext cx="8678466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/>
          <a:lstStyle/>
          <a:p>
            <a:pPr marL="171450" indent="-171450" eaLnBrk="0" hangingPunc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b="1" dirty="0">
                <a:latin typeface="Adobe Gothic Std B" pitchFamily="34" charset="-128"/>
                <a:ea typeface="Adobe Gothic Std B" pitchFamily="34" charset="-128"/>
                <a:cs typeface="+mn-cs"/>
              </a:rPr>
              <a:t>TANTANGAN IMPLEMENTASI SISTEM INFORMASI SERAGAM</a:t>
            </a:r>
          </a:p>
        </p:txBody>
      </p:sp>
      <p:grpSp>
        <p:nvGrpSpPr>
          <p:cNvPr id="15" name="กลุ่ม 1176">
            <a:extLst>
              <a:ext uri="{FF2B5EF4-FFF2-40B4-BE49-F238E27FC236}">
                <a16:creationId xmlns:a16="http://schemas.microsoft.com/office/drawing/2014/main" id="{5E10CB64-0D5F-16D3-A50A-8C231B00A708}"/>
              </a:ext>
            </a:extLst>
          </p:cNvPr>
          <p:cNvGrpSpPr>
            <a:grpSpLocks/>
          </p:cNvGrpSpPr>
          <p:nvPr/>
        </p:nvGrpSpPr>
        <p:grpSpPr bwMode="auto">
          <a:xfrm>
            <a:off x="3196600" y="2892796"/>
            <a:ext cx="5315628" cy="1800189"/>
            <a:chOff x="13478836" y="390849"/>
            <a:chExt cx="15586083" cy="4800864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A51C5E6-6B34-F5E6-2DEA-55AE3B077C7C}"/>
                </a:ext>
              </a:extLst>
            </p:cNvPr>
            <p:cNvSpPr txBox="1"/>
            <p:nvPr/>
          </p:nvSpPr>
          <p:spPr>
            <a:xfrm>
              <a:off x="13478836" y="4124673"/>
              <a:ext cx="5922894" cy="106704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 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553938D9-50D5-3C4C-1445-A3C1C1C092EC}"/>
                </a:ext>
              </a:extLst>
            </p:cNvPr>
            <p:cNvSpPr txBox="1"/>
            <p:nvPr/>
          </p:nvSpPr>
          <p:spPr>
            <a:xfrm>
              <a:off x="19509108" y="390849"/>
              <a:ext cx="9555811" cy="139535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ID" sz="1400" dirty="0" err="1"/>
                <a:t>Kemampuan</a:t>
              </a:r>
              <a:r>
                <a:rPr lang="en-ID" sz="1400" dirty="0"/>
                <a:t> </a:t>
              </a:r>
              <a:r>
                <a:rPr lang="en-ID" sz="1400" dirty="0" err="1"/>
                <a:t>Biaya</a:t>
              </a:r>
              <a:r>
                <a:rPr lang="en-ID" sz="1400" dirty="0"/>
                <a:t> </a:t>
              </a:r>
              <a:r>
                <a:rPr lang="en-ID" sz="1400" dirty="0" err="1"/>
                <a:t>Implementasi</a:t>
              </a:r>
              <a:r>
                <a:rPr lang="en-ID" sz="1400" dirty="0"/>
                <a:t> dan </a:t>
              </a:r>
              <a:r>
                <a:rPr lang="en-ID" sz="1400" dirty="0" err="1"/>
                <a:t>Pemeliharaan</a:t>
              </a:r>
              <a:endParaRPr lang="en-US" sz="10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16" name="กลุ่ม 1171">
            <a:extLst>
              <a:ext uri="{FF2B5EF4-FFF2-40B4-BE49-F238E27FC236}">
                <a16:creationId xmlns:a16="http://schemas.microsoft.com/office/drawing/2014/main" id="{8D96921F-7C35-284E-E44C-C7117ABA4042}"/>
              </a:ext>
            </a:extLst>
          </p:cNvPr>
          <p:cNvGrpSpPr>
            <a:grpSpLocks/>
          </p:cNvGrpSpPr>
          <p:nvPr/>
        </p:nvGrpSpPr>
        <p:grpSpPr bwMode="auto">
          <a:xfrm>
            <a:off x="3980260" y="1487075"/>
            <a:ext cx="608409" cy="573881"/>
            <a:chOff x="12923536" y="7719569"/>
            <a:chExt cx="1617663" cy="1528762"/>
          </a:xfrm>
        </p:grpSpPr>
        <p:grpSp>
          <p:nvGrpSpPr>
            <p:cNvPr id="17" name="กลุ่ม 1172">
              <a:extLst>
                <a:ext uri="{FF2B5EF4-FFF2-40B4-BE49-F238E27FC236}">
                  <a16:creationId xmlns:a16="http://schemas.microsoft.com/office/drawing/2014/main" id="{889FFDED-604C-87A4-BCE7-139F1551E472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2967987" y="7675118"/>
              <a:ext cx="1528762" cy="1617663"/>
              <a:chOff x="12827494" y="2271359"/>
              <a:chExt cx="1528762" cy="1617663"/>
            </a:xfrm>
          </p:grpSpPr>
          <p:sp>
            <p:nvSpPr>
              <p:cNvPr id="250" name="Freeform 29">
                <a:extLst>
                  <a:ext uri="{FF2B5EF4-FFF2-40B4-BE49-F238E27FC236}">
                    <a16:creationId xmlns:a16="http://schemas.microsoft.com/office/drawing/2014/main" id="{1215B97C-A234-73D7-A03C-EE84D034A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5" y="2271362"/>
                <a:ext cx="1528762" cy="1617663"/>
              </a:xfrm>
              <a:custGeom>
                <a:avLst/>
                <a:gdLst>
                  <a:gd name="T0" fmla="*/ 58 w 86"/>
                  <a:gd name="T1" fmla="*/ 8 h 91"/>
                  <a:gd name="T2" fmla="*/ 8 w 86"/>
                  <a:gd name="T3" fmla="*/ 28 h 91"/>
                  <a:gd name="T4" fmla="*/ 29 w 86"/>
                  <a:gd name="T5" fmla="*/ 77 h 91"/>
                  <a:gd name="T6" fmla="*/ 63 w 86"/>
                  <a:gd name="T7" fmla="*/ 91 h 91"/>
                  <a:gd name="T8" fmla="*/ 78 w 86"/>
                  <a:gd name="T9" fmla="*/ 57 h 91"/>
                  <a:gd name="T10" fmla="*/ 58 w 86"/>
                  <a:gd name="T11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th-TH"/>
              </a:p>
            </p:txBody>
          </p:sp>
          <p:sp>
            <p:nvSpPr>
              <p:cNvPr id="251" name="Freeform 30">
                <a:extLst>
                  <a:ext uri="{FF2B5EF4-FFF2-40B4-BE49-F238E27FC236}">
                    <a16:creationId xmlns:a16="http://schemas.microsoft.com/office/drawing/2014/main" id="{1EEAC56C-4FFF-29BE-94F2-677809964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7738" y="2503884"/>
                <a:ext cx="1065693" cy="1047842"/>
              </a:xfrm>
              <a:custGeom>
                <a:avLst/>
                <a:gdLst>
                  <a:gd name="T0" fmla="*/ 54 w 60"/>
                  <a:gd name="T1" fmla="*/ 39 h 59"/>
                  <a:gd name="T2" fmla="*/ 20 w 60"/>
                  <a:gd name="T3" fmla="*/ 53 h 59"/>
                  <a:gd name="T4" fmla="*/ 6 w 60"/>
                  <a:gd name="T5" fmla="*/ 19 h 59"/>
                  <a:gd name="T6" fmla="*/ 40 w 60"/>
                  <a:gd name="T7" fmla="*/ 5 h 59"/>
                  <a:gd name="T8" fmla="*/ 54 w 60"/>
                  <a:gd name="T9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th-TH"/>
              </a:p>
            </p:txBody>
          </p:sp>
        </p:grp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6F88D93-F69D-0F4C-278D-7A13B7798F73}"/>
                </a:ext>
              </a:extLst>
            </p:cNvPr>
            <p:cNvSpPr txBox="1"/>
            <p:nvPr/>
          </p:nvSpPr>
          <p:spPr>
            <a:xfrm>
              <a:off x="13297087" y="8166779"/>
              <a:ext cx="968698" cy="737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2</a:t>
              </a:r>
              <a:endParaRPr lang="en-US" sz="900" b="1" dirty="0">
                <a:solidFill>
                  <a:schemeClr val="accent6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18" name="กลุ่ม 1176">
            <a:extLst>
              <a:ext uri="{FF2B5EF4-FFF2-40B4-BE49-F238E27FC236}">
                <a16:creationId xmlns:a16="http://schemas.microsoft.com/office/drawing/2014/main" id="{8F675373-34D5-61A8-B051-2E0FD8430229}"/>
              </a:ext>
            </a:extLst>
          </p:cNvPr>
          <p:cNvGrpSpPr>
            <a:grpSpLocks/>
          </p:cNvGrpSpPr>
          <p:nvPr/>
        </p:nvGrpSpPr>
        <p:grpSpPr bwMode="auto">
          <a:xfrm>
            <a:off x="4558904" y="1248534"/>
            <a:ext cx="2301478" cy="749796"/>
            <a:chOff x="13422416" y="4154700"/>
            <a:chExt cx="6121855" cy="1999848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1563F93-BE61-35A5-8C5F-7C1CBA74DE50}"/>
                </a:ext>
              </a:extLst>
            </p:cNvPr>
            <p:cNvSpPr txBox="1"/>
            <p:nvPr/>
          </p:nvSpPr>
          <p:spPr>
            <a:xfrm>
              <a:off x="13422416" y="4154700"/>
              <a:ext cx="5922334" cy="82090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 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CCBA9A5-8027-8A3A-CD2E-8D07B6E28C08}"/>
                </a:ext>
              </a:extLst>
            </p:cNvPr>
            <p:cNvSpPr txBox="1"/>
            <p:nvPr/>
          </p:nvSpPr>
          <p:spPr>
            <a:xfrm>
              <a:off x="13479422" y="4759021"/>
              <a:ext cx="6064849" cy="1395527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ID" sz="1400" dirty="0" err="1"/>
                <a:t>Kesiapan</a:t>
              </a:r>
              <a:r>
                <a:rPr lang="en-ID" sz="1400" dirty="0"/>
                <a:t> </a:t>
              </a:r>
              <a:r>
                <a:rPr lang="en-ID" sz="1400" dirty="0" err="1"/>
                <a:t>Infrastruktur</a:t>
              </a:r>
              <a:r>
                <a:rPr lang="en-ID" sz="1400" dirty="0"/>
                <a:t> </a:t>
              </a:r>
              <a:r>
                <a:rPr lang="en-ID" sz="1400" dirty="0" err="1"/>
                <a:t>Teknologi</a:t>
              </a:r>
              <a:endParaRPr lang="en-US" sz="14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19" name="กลุ่ม 1212">
            <a:extLst>
              <a:ext uri="{FF2B5EF4-FFF2-40B4-BE49-F238E27FC236}">
                <a16:creationId xmlns:a16="http://schemas.microsoft.com/office/drawing/2014/main" id="{D438D70D-0089-968E-FB9B-66E02DFAD4EB}"/>
              </a:ext>
            </a:extLst>
          </p:cNvPr>
          <p:cNvGrpSpPr>
            <a:grpSpLocks/>
          </p:cNvGrpSpPr>
          <p:nvPr/>
        </p:nvGrpSpPr>
        <p:grpSpPr bwMode="auto">
          <a:xfrm>
            <a:off x="4557589" y="3512040"/>
            <a:ext cx="608409" cy="573881"/>
            <a:chOff x="11677350" y="2912536"/>
            <a:chExt cx="1617663" cy="1528762"/>
          </a:xfrm>
        </p:grpSpPr>
        <p:grpSp>
          <p:nvGrpSpPr>
            <p:cNvPr id="20" name="กลุ่ม 1213">
              <a:extLst>
                <a:ext uri="{FF2B5EF4-FFF2-40B4-BE49-F238E27FC236}">
                  <a16:creationId xmlns:a16="http://schemas.microsoft.com/office/drawing/2014/main" id="{B27D05B7-061C-4DDB-D546-FC5A2309D6CC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1721801" y="2868085"/>
              <a:ext cx="1528762" cy="1617663"/>
              <a:chOff x="12827494" y="2271359"/>
              <a:chExt cx="1528762" cy="1617663"/>
            </a:xfrm>
          </p:grpSpPr>
          <p:sp>
            <p:nvSpPr>
              <p:cNvPr id="35871" name="Freeform 29">
                <a:extLst>
                  <a:ext uri="{FF2B5EF4-FFF2-40B4-BE49-F238E27FC236}">
                    <a16:creationId xmlns:a16="http://schemas.microsoft.com/office/drawing/2014/main" id="{2B390439-3A3A-FC33-BD39-22DC5DF8A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4" y="2271359"/>
                <a:ext cx="1528762" cy="1617663"/>
              </a:xfrm>
              <a:custGeom>
                <a:avLst/>
                <a:gdLst>
                  <a:gd name="T0" fmla="*/ 1031025 w 86"/>
                  <a:gd name="T1" fmla="*/ 142212 h 91"/>
                  <a:gd name="T2" fmla="*/ 142210 w 86"/>
                  <a:gd name="T3" fmla="*/ 497742 h 91"/>
                  <a:gd name="T4" fmla="*/ 515513 w 86"/>
                  <a:gd name="T5" fmla="*/ 1368792 h 91"/>
                  <a:gd name="T6" fmla="*/ 1119907 w 86"/>
                  <a:gd name="T7" fmla="*/ 1617663 h 91"/>
                  <a:gd name="T8" fmla="*/ 1386552 w 86"/>
                  <a:gd name="T9" fmla="*/ 1013261 h 91"/>
                  <a:gd name="T10" fmla="*/ 1031025 w 86"/>
                  <a:gd name="T11" fmla="*/ 142212 h 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91"/>
                  <a:gd name="T20" fmla="*/ 86 w 86"/>
                  <a:gd name="T21" fmla="*/ 91 h 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 dirty="0"/>
              </a:p>
            </p:txBody>
          </p:sp>
          <p:sp>
            <p:nvSpPr>
              <p:cNvPr id="35872" name="Freeform 30">
                <a:extLst>
                  <a:ext uri="{FF2B5EF4-FFF2-40B4-BE49-F238E27FC236}">
                    <a16:creationId xmlns:a16="http://schemas.microsoft.com/office/drawing/2014/main" id="{9C518294-B74F-92CA-220D-8ECBB00CC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9269" y="2501547"/>
                <a:ext cx="1066800" cy="1049338"/>
              </a:xfrm>
              <a:custGeom>
                <a:avLst/>
                <a:gdLst>
                  <a:gd name="T0" fmla="*/ 960120 w 60"/>
                  <a:gd name="T1" fmla="*/ 693630 h 59"/>
                  <a:gd name="T2" fmla="*/ 355600 w 60"/>
                  <a:gd name="T3" fmla="*/ 942626 h 59"/>
                  <a:gd name="T4" fmla="*/ 106680 w 60"/>
                  <a:gd name="T5" fmla="*/ 337922 h 59"/>
                  <a:gd name="T6" fmla="*/ 711200 w 60"/>
                  <a:gd name="T7" fmla="*/ 88927 h 59"/>
                  <a:gd name="T8" fmla="*/ 960120 w 60"/>
                  <a:gd name="T9" fmla="*/ 69363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59"/>
                  <a:gd name="T17" fmla="*/ 60 w 6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 dirty="0"/>
              </a:p>
            </p:txBody>
          </p:sp>
        </p:grp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99F0F46-C938-4CE4-E6A1-AD63789986C4}"/>
                </a:ext>
              </a:extLst>
            </p:cNvPr>
            <p:cNvSpPr txBox="1"/>
            <p:nvPr/>
          </p:nvSpPr>
          <p:spPr>
            <a:xfrm>
              <a:off x="12050901" y="3340300"/>
              <a:ext cx="968698" cy="737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5</a:t>
              </a:r>
              <a:endParaRPr lang="en-US" sz="9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22" name="กลุ่ม 1212">
            <a:extLst>
              <a:ext uri="{FF2B5EF4-FFF2-40B4-BE49-F238E27FC236}">
                <a16:creationId xmlns:a16="http://schemas.microsoft.com/office/drawing/2014/main" id="{6D5C325D-45A4-AB7A-5C8A-AA94649A5668}"/>
              </a:ext>
            </a:extLst>
          </p:cNvPr>
          <p:cNvGrpSpPr>
            <a:grpSpLocks/>
          </p:cNvGrpSpPr>
          <p:nvPr/>
        </p:nvGrpSpPr>
        <p:grpSpPr bwMode="auto">
          <a:xfrm>
            <a:off x="4530262" y="2950508"/>
            <a:ext cx="608410" cy="573881"/>
            <a:chOff x="11677350" y="2912536"/>
            <a:chExt cx="1617663" cy="1528762"/>
          </a:xfrm>
        </p:grpSpPr>
        <p:grpSp>
          <p:nvGrpSpPr>
            <p:cNvPr id="23" name="กลุ่ม 1213">
              <a:extLst>
                <a:ext uri="{FF2B5EF4-FFF2-40B4-BE49-F238E27FC236}">
                  <a16:creationId xmlns:a16="http://schemas.microsoft.com/office/drawing/2014/main" id="{E9BF6288-107E-CFF3-B729-8AD2A00A9D37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1721801" y="2868085"/>
              <a:ext cx="1528762" cy="1617663"/>
              <a:chOff x="12827494" y="2271359"/>
              <a:chExt cx="1528762" cy="1617663"/>
            </a:xfrm>
          </p:grpSpPr>
          <p:sp>
            <p:nvSpPr>
              <p:cNvPr id="35865" name="Freeform 29">
                <a:extLst>
                  <a:ext uri="{FF2B5EF4-FFF2-40B4-BE49-F238E27FC236}">
                    <a16:creationId xmlns:a16="http://schemas.microsoft.com/office/drawing/2014/main" id="{DF74916A-34A0-3EA4-F0D7-6F51E84FA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4" y="2271359"/>
                <a:ext cx="1528762" cy="1617663"/>
              </a:xfrm>
              <a:custGeom>
                <a:avLst/>
                <a:gdLst>
                  <a:gd name="T0" fmla="*/ 1031025 w 86"/>
                  <a:gd name="T1" fmla="*/ 142212 h 91"/>
                  <a:gd name="T2" fmla="*/ 142210 w 86"/>
                  <a:gd name="T3" fmla="*/ 497742 h 91"/>
                  <a:gd name="T4" fmla="*/ 515513 w 86"/>
                  <a:gd name="T5" fmla="*/ 1368792 h 91"/>
                  <a:gd name="T6" fmla="*/ 1119907 w 86"/>
                  <a:gd name="T7" fmla="*/ 1617663 h 91"/>
                  <a:gd name="T8" fmla="*/ 1386552 w 86"/>
                  <a:gd name="T9" fmla="*/ 1013261 h 91"/>
                  <a:gd name="T10" fmla="*/ 1031025 w 86"/>
                  <a:gd name="T11" fmla="*/ 142212 h 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91"/>
                  <a:gd name="T20" fmla="*/ 86 w 86"/>
                  <a:gd name="T21" fmla="*/ 91 h 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/>
              </a:p>
            </p:txBody>
          </p:sp>
          <p:sp>
            <p:nvSpPr>
              <p:cNvPr id="35866" name="Freeform 30">
                <a:extLst>
                  <a:ext uri="{FF2B5EF4-FFF2-40B4-BE49-F238E27FC236}">
                    <a16:creationId xmlns:a16="http://schemas.microsoft.com/office/drawing/2014/main" id="{3F187AE9-64B2-D77A-4B87-5FFF7E64A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9269" y="2501547"/>
                <a:ext cx="1066800" cy="1049338"/>
              </a:xfrm>
              <a:custGeom>
                <a:avLst/>
                <a:gdLst>
                  <a:gd name="T0" fmla="*/ 960120 w 60"/>
                  <a:gd name="T1" fmla="*/ 693630 h 59"/>
                  <a:gd name="T2" fmla="*/ 355600 w 60"/>
                  <a:gd name="T3" fmla="*/ 942626 h 59"/>
                  <a:gd name="T4" fmla="*/ 106680 w 60"/>
                  <a:gd name="T5" fmla="*/ 337922 h 59"/>
                  <a:gd name="T6" fmla="*/ 711200 w 60"/>
                  <a:gd name="T7" fmla="*/ 88927 h 59"/>
                  <a:gd name="T8" fmla="*/ 960120 w 60"/>
                  <a:gd name="T9" fmla="*/ 69363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59"/>
                  <a:gd name="T17" fmla="*/ 60 w 6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2F2EFEB-96EF-64D2-6C85-DBC1F772610C}"/>
                </a:ext>
              </a:extLst>
            </p:cNvPr>
            <p:cNvSpPr txBox="1"/>
            <p:nvPr/>
          </p:nvSpPr>
          <p:spPr>
            <a:xfrm>
              <a:off x="12050901" y="3340303"/>
              <a:ext cx="968697" cy="737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4</a:t>
              </a:r>
              <a:endParaRPr lang="en-US" sz="9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grpSp>
        <p:nvGrpSpPr>
          <p:cNvPr id="277" name="กลุ่ม 1176">
            <a:extLst>
              <a:ext uri="{FF2B5EF4-FFF2-40B4-BE49-F238E27FC236}">
                <a16:creationId xmlns:a16="http://schemas.microsoft.com/office/drawing/2014/main" id="{D7236B72-59E5-4853-9843-D933CFEAE923}"/>
              </a:ext>
            </a:extLst>
          </p:cNvPr>
          <p:cNvGrpSpPr>
            <a:grpSpLocks/>
          </p:cNvGrpSpPr>
          <p:nvPr/>
        </p:nvGrpSpPr>
        <p:grpSpPr bwMode="auto">
          <a:xfrm>
            <a:off x="2383215" y="2201609"/>
            <a:ext cx="5794989" cy="1513615"/>
            <a:chOff x="13478836" y="1031983"/>
            <a:chExt cx="15415936" cy="4036608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D7BB3D6-1E3E-4679-937B-9131211667C2}"/>
                </a:ext>
              </a:extLst>
            </p:cNvPr>
            <p:cNvSpPr txBox="1"/>
            <p:nvPr/>
          </p:nvSpPr>
          <p:spPr>
            <a:xfrm>
              <a:off x="13478836" y="4247791"/>
              <a:ext cx="5922894" cy="82080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accent6"/>
                  </a:solidFill>
                  <a:latin typeface="Lato Black" charset="0"/>
                  <a:ea typeface="Lato Black" charset="0"/>
                  <a:cs typeface="Lato Black" charset="0"/>
                </a:rPr>
                <a:t> 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E02A5C93-7F89-4EC6-9406-0B58E032AF2E}"/>
                </a:ext>
              </a:extLst>
            </p:cNvPr>
            <p:cNvSpPr txBox="1"/>
            <p:nvPr/>
          </p:nvSpPr>
          <p:spPr>
            <a:xfrm>
              <a:off x="19338962" y="1031983"/>
              <a:ext cx="9555810" cy="820800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ID" sz="1400" dirty="0" err="1"/>
                <a:t>Keterbatasan</a:t>
              </a:r>
              <a:r>
                <a:rPr lang="en-ID" sz="1400" dirty="0"/>
                <a:t> SDM dan </a:t>
              </a:r>
              <a:r>
                <a:rPr lang="en-ID" sz="1400" dirty="0" err="1"/>
                <a:t>Literasi</a:t>
              </a:r>
              <a:r>
                <a:rPr lang="en-ID" sz="1400" dirty="0"/>
                <a:t> Digital</a:t>
              </a:r>
              <a:endParaRPr lang="en-US" sz="1400" b="1" dirty="0">
                <a:solidFill>
                  <a:schemeClr val="accent5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5A277BCE-4FC0-4758-8C05-2B7DC5483609}"/>
              </a:ext>
            </a:extLst>
          </p:cNvPr>
          <p:cNvSpPr txBox="1"/>
          <p:nvPr/>
        </p:nvSpPr>
        <p:spPr>
          <a:xfrm>
            <a:off x="5262550" y="3576348"/>
            <a:ext cx="471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/>
              <a:t>Keamanan</a:t>
            </a:r>
            <a:r>
              <a:rPr lang="en-ID" sz="1400" dirty="0"/>
              <a:t> dan </a:t>
            </a:r>
            <a:r>
              <a:rPr lang="en-ID" sz="1400" dirty="0" err="1"/>
              <a:t>Privasi</a:t>
            </a:r>
            <a:r>
              <a:rPr lang="en-ID" sz="1400" dirty="0"/>
              <a:t> Data </a:t>
            </a:r>
            <a:r>
              <a:rPr lang="en-ID" sz="1400" dirty="0" err="1"/>
              <a:t>Pasien</a:t>
            </a:r>
            <a:endParaRPr lang="en-ID" sz="1400" dirty="0"/>
          </a:p>
        </p:txBody>
      </p:sp>
      <p:grpSp>
        <p:nvGrpSpPr>
          <p:cNvPr id="281" name="กลุ่ม 1212">
            <a:extLst>
              <a:ext uri="{FF2B5EF4-FFF2-40B4-BE49-F238E27FC236}">
                <a16:creationId xmlns:a16="http://schemas.microsoft.com/office/drawing/2014/main" id="{76540132-7408-4E1C-9A10-6EF3CFDD9923}"/>
              </a:ext>
            </a:extLst>
          </p:cNvPr>
          <p:cNvGrpSpPr>
            <a:grpSpLocks/>
          </p:cNvGrpSpPr>
          <p:nvPr/>
        </p:nvGrpSpPr>
        <p:grpSpPr bwMode="auto">
          <a:xfrm>
            <a:off x="4537475" y="4104042"/>
            <a:ext cx="608409" cy="573881"/>
            <a:chOff x="11677350" y="2912536"/>
            <a:chExt cx="1617663" cy="1528762"/>
          </a:xfrm>
        </p:grpSpPr>
        <p:grpSp>
          <p:nvGrpSpPr>
            <p:cNvPr id="282" name="กลุ่ม 1213">
              <a:extLst>
                <a:ext uri="{FF2B5EF4-FFF2-40B4-BE49-F238E27FC236}">
                  <a16:creationId xmlns:a16="http://schemas.microsoft.com/office/drawing/2014/main" id="{B4229F0D-B616-475F-A78D-74B4BE30A60D}"/>
                </a:ext>
              </a:extLst>
            </p:cNvPr>
            <p:cNvGrpSpPr>
              <a:grpSpLocks/>
            </p:cNvGrpSpPr>
            <p:nvPr/>
          </p:nvGrpSpPr>
          <p:grpSpPr bwMode="auto">
            <a:xfrm rot="3983525">
              <a:off x="11721801" y="2868085"/>
              <a:ext cx="1528762" cy="1617663"/>
              <a:chOff x="12827494" y="2271359"/>
              <a:chExt cx="1528762" cy="1617663"/>
            </a:xfrm>
          </p:grpSpPr>
          <p:sp>
            <p:nvSpPr>
              <p:cNvPr id="284" name="Freeform 29">
                <a:extLst>
                  <a:ext uri="{FF2B5EF4-FFF2-40B4-BE49-F238E27FC236}">
                    <a16:creationId xmlns:a16="http://schemas.microsoft.com/office/drawing/2014/main" id="{2241ED1B-B3B5-4AA8-83D9-1DB92812B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7494" y="2271359"/>
                <a:ext cx="1528762" cy="1617663"/>
              </a:xfrm>
              <a:custGeom>
                <a:avLst/>
                <a:gdLst>
                  <a:gd name="T0" fmla="*/ 1031025 w 86"/>
                  <a:gd name="T1" fmla="*/ 142212 h 91"/>
                  <a:gd name="T2" fmla="*/ 142210 w 86"/>
                  <a:gd name="T3" fmla="*/ 497742 h 91"/>
                  <a:gd name="T4" fmla="*/ 515513 w 86"/>
                  <a:gd name="T5" fmla="*/ 1368792 h 91"/>
                  <a:gd name="T6" fmla="*/ 1119907 w 86"/>
                  <a:gd name="T7" fmla="*/ 1617663 h 91"/>
                  <a:gd name="T8" fmla="*/ 1386552 w 86"/>
                  <a:gd name="T9" fmla="*/ 1013261 h 91"/>
                  <a:gd name="T10" fmla="*/ 1031025 w 86"/>
                  <a:gd name="T11" fmla="*/ 142212 h 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91"/>
                  <a:gd name="T20" fmla="*/ 86 w 86"/>
                  <a:gd name="T21" fmla="*/ 91 h 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91">
                    <a:moveTo>
                      <a:pt x="58" y="8"/>
                    </a:moveTo>
                    <a:cubicBezTo>
                      <a:pt x="38" y="0"/>
                      <a:pt x="16" y="9"/>
                      <a:pt x="8" y="28"/>
                    </a:cubicBezTo>
                    <a:cubicBezTo>
                      <a:pt x="0" y="47"/>
                      <a:pt x="10" y="69"/>
                      <a:pt x="29" y="7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37"/>
                      <a:pt x="77" y="15"/>
                      <a:pt x="58" y="8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 dirty="0"/>
              </a:p>
            </p:txBody>
          </p:sp>
          <p:sp>
            <p:nvSpPr>
              <p:cNvPr id="285" name="Freeform 30">
                <a:extLst>
                  <a:ext uri="{FF2B5EF4-FFF2-40B4-BE49-F238E27FC236}">
                    <a16:creationId xmlns:a16="http://schemas.microsoft.com/office/drawing/2014/main" id="{BE97AC60-E1B7-4F3B-A6CB-56AF2BAAE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9269" y="2501547"/>
                <a:ext cx="1066800" cy="1049338"/>
              </a:xfrm>
              <a:custGeom>
                <a:avLst/>
                <a:gdLst>
                  <a:gd name="T0" fmla="*/ 960120 w 60"/>
                  <a:gd name="T1" fmla="*/ 693630 h 59"/>
                  <a:gd name="T2" fmla="*/ 355600 w 60"/>
                  <a:gd name="T3" fmla="*/ 942626 h 59"/>
                  <a:gd name="T4" fmla="*/ 106680 w 60"/>
                  <a:gd name="T5" fmla="*/ 337922 h 59"/>
                  <a:gd name="T6" fmla="*/ 711200 w 60"/>
                  <a:gd name="T7" fmla="*/ 88927 h 59"/>
                  <a:gd name="T8" fmla="*/ 960120 w 60"/>
                  <a:gd name="T9" fmla="*/ 69363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59"/>
                  <a:gd name="T17" fmla="*/ 60 w 6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59">
                    <a:moveTo>
                      <a:pt x="54" y="39"/>
                    </a:moveTo>
                    <a:cubicBezTo>
                      <a:pt x="49" y="53"/>
                      <a:pt x="33" y="59"/>
                      <a:pt x="20" y="53"/>
                    </a:cubicBezTo>
                    <a:cubicBezTo>
                      <a:pt x="7" y="48"/>
                      <a:pt x="0" y="33"/>
                      <a:pt x="6" y="19"/>
                    </a:cubicBezTo>
                    <a:cubicBezTo>
                      <a:pt x="12" y="6"/>
                      <a:pt x="27" y="0"/>
                      <a:pt x="40" y="5"/>
                    </a:cubicBezTo>
                    <a:cubicBezTo>
                      <a:pt x="53" y="11"/>
                      <a:pt x="60" y="26"/>
                      <a:pt x="5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th-TH" altLang="en-US" dirty="0"/>
              </a:p>
            </p:txBody>
          </p:sp>
        </p:grp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EC65640-3848-4D4B-97F0-CAADDAF811F5}"/>
                </a:ext>
              </a:extLst>
            </p:cNvPr>
            <p:cNvSpPr txBox="1"/>
            <p:nvPr/>
          </p:nvSpPr>
          <p:spPr>
            <a:xfrm>
              <a:off x="12050901" y="3340300"/>
              <a:ext cx="968698" cy="73789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Lato Black" charset="0"/>
                  <a:ea typeface="Lato Black" charset="0"/>
                  <a:cs typeface="Lato Black" charset="0"/>
                </a:rPr>
                <a:t>6</a:t>
              </a:r>
              <a:endParaRPr lang="en-US" sz="9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C6F2D88C-E486-4D9C-8F37-52C33340DE63}"/>
              </a:ext>
            </a:extLst>
          </p:cNvPr>
          <p:cNvSpPr txBox="1"/>
          <p:nvPr/>
        </p:nvSpPr>
        <p:spPr>
          <a:xfrm>
            <a:off x="5294696" y="4152179"/>
            <a:ext cx="496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/>
              <a:t>Koordinasi</a:t>
            </a:r>
            <a:r>
              <a:rPr lang="en-ID" sz="1400" dirty="0"/>
              <a:t> </a:t>
            </a:r>
            <a:r>
              <a:rPr lang="en-ID" sz="1400" dirty="0" err="1"/>
              <a:t>Antar</a:t>
            </a:r>
            <a:r>
              <a:rPr lang="en-ID" sz="1400" dirty="0"/>
              <a:t> Stakeholder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5486"/>
            <a:ext cx="7355160" cy="857250"/>
          </a:xfrm>
        </p:spPr>
        <p:txBody>
          <a:bodyPr/>
          <a:lstStyle/>
          <a:p>
            <a:r>
              <a:rPr lang="en-US" b="1">
                <a:solidFill>
                  <a:srgbClr val="18B2A2"/>
                </a:solidFill>
              </a:rPr>
              <a:t>KESIMPULAN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609328" y="1052736"/>
            <a:ext cx="706712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800">
                <a:solidFill>
                  <a:srgbClr val="323232"/>
                </a:solidFill>
              </a:rPr>
              <a:t>Kerjasama antar RS Kemenkes adalah kunci penguatan SIMRS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800">
                <a:solidFill>
                  <a:srgbClr val="323232"/>
                </a:solidFill>
              </a:rPr>
              <a:t>Standarisasi &amp; integrasi mempercepat transformasi digital kesehatan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800">
                <a:solidFill>
                  <a:srgbClr val="323232"/>
                </a:solidFill>
              </a:rPr>
              <a:t>Memberi manfaat strategis bagi RS, pasien, dan Kemenkes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15737D-F11B-4981-BC25-18B9853D9B30}"/>
              </a:ext>
            </a:extLst>
          </p:cNvPr>
          <p:cNvCxnSpPr>
            <a:cxnSpLocks/>
          </p:cNvCxnSpPr>
          <p:nvPr/>
        </p:nvCxnSpPr>
        <p:spPr>
          <a:xfrm>
            <a:off x="1547664" y="1076284"/>
            <a:ext cx="7128792" cy="0"/>
          </a:xfrm>
          <a:prstGeom prst="line">
            <a:avLst/>
          </a:prstGeom>
          <a:ln w="57150" cmpd="dbl">
            <a:solidFill>
              <a:srgbClr val="18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56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2">
            <a:extLst>
              <a:ext uri="{FF2B5EF4-FFF2-40B4-BE49-F238E27FC236}">
                <a16:creationId xmlns:a16="http://schemas.microsoft.com/office/drawing/2014/main" id="{79B4A8E0-C81D-4B1C-8B41-465BDD420EE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4714875"/>
            <a:ext cx="20574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None/>
              <a:defRPr/>
            </a:pPr>
            <a:fld id="{72281E04-8303-4EAC-8B92-40CCA717EF11}" type="slidenum">
              <a:rPr lang="en-US" altLang="en-US" sz="900">
                <a:solidFill>
                  <a:srgbClr val="99A8BD"/>
                </a:solidFill>
              </a:rPr>
              <a:pPr defTabSz="685800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t>29</a:t>
            </a:fld>
            <a:endParaRPr lang="en-US" altLang="en-US" sz="900">
              <a:solidFill>
                <a:srgbClr val="99A8BD"/>
              </a:solidFill>
            </a:endParaRPr>
          </a:p>
        </p:txBody>
      </p:sp>
      <p:pic>
        <p:nvPicPr>
          <p:cNvPr id="64515" name="Picture 6">
            <a:extLst>
              <a:ext uri="{FF2B5EF4-FFF2-40B4-BE49-F238E27FC236}">
                <a16:creationId xmlns:a16="http://schemas.microsoft.com/office/drawing/2014/main" id="{BAB30982-BF05-451F-9619-D8DDD8F3D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4099"/>
            <a:ext cx="7488832" cy="4395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FD9FD-699F-4D50-917A-164D96DE2F65}"/>
              </a:ext>
            </a:extLst>
          </p:cNvPr>
          <p:cNvSpPr txBox="1"/>
          <p:nvPr/>
        </p:nvSpPr>
        <p:spPr>
          <a:xfrm>
            <a:off x="2527545" y="1707654"/>
            <a:ext cx="394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tencil" panose="040409050D0802020404" pitchFamily="82" charset="0"/>
              </a:rPr>
              <a:t>RSUP Dr SARDJITO MASA DEPAN</a:t>
            </a:r>
          </a:p>
          <a:p>
            <a:pPr algn="ctr"/>
            <a:r>
              <a:rPr lang="en-US" dirty="0">
                <a:latin typeface="Stencil" panose="040409050D0802020404" pitchFamily="82" charset="0"/>
              </a:rPr>
              <a:t>IN</a:t>
            </a:r>
            <a:r>
              <a:rPr lang="id-ID" dirty="0">
                <a:latin typeface="Stencil" panose="040409050D0802020404" pitchFamily="82" charset="0"/>
              </a:rPr>
              <a:t> </a:t>
            </a:r>
            <a:r>
              <a:rPr lang="en-US" dirty="0">
                <a:latin typeface="Stencil" panose="040409050D0802020404" pitchFamily="82" charset="0"/>
              </a:rPr>
              <a:t>SYAA ALLAH</a:t>
            </a:r>
            <a:endParaRPr lang="en-ID" dirty="0"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2E40E-494D-6FFA-CE39-B31B04156CC5}"/>
              </a:ext>
            </a:extLst>
          </p:cNvPr>
          <p:cNvSpPr txBox="1"/>
          <p:nvPr/>
        </p:nvSpPr>
        <p:spPr>
          <a:xfrm>
            <a:off x="3275856" y="1172102"/>
            <a:ext cx="394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tencil" panose="040409050D0802020404" pitchFamily="82" charset="0"/>
              </a:rPr>
              <a:t>terimakasih</a:t>
            </a:r>
            <a:endParaRPr lang="en-US" sz="24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2C207-E801-4D3C-857C-527F67F011DA}"/>
              </a:ext>
            </a:extLst>
          </p:cNvPr>
          <p:cNvSpPr/>
          <p:nvPr/>
        </p:nvSpPr>
        <p:spPr>
          <a:xfrm>
            <a:off x="3503212" y="4070021"/>
            <a:ext cx="199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www.sardjito.co.id</a:t>
            </a:r>
          </a:p>
        </p:txBody>
      </p:sp>
    </p:spTree>
    <p:extLst>
      <p:ext uri="{BB962C8B-B14F-4D97-AF65-F5344CB8AC3E}">
        <p14:creationId xmlns:p14="http://schemas.microsoft.com/office/powerpoint/2010/main" val="39789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264DC2-AE07-D216-D49F-4CABF2FC857B}"/>
              </a:ext>
            </a:extLst>
          </p:cNvPr>
          <p:cNvGrpSpPr/>
          <p:nvPr/>
        </p:nvGrpSpPr>
        <p:grpSpPr>
          <a:xfrm>
            <a:off x="227268" y="825970"/>
            <a:ext cx="4192569" cy="488797"/>
            <a:chOff x="3224861" y="3357563"/>
            <a:chExt cx="5590092" cy="65172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1CCF2D-85D1-608B-6221-CEC74CF66EAB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A65BE6-7022-C26B-F6BD-40B76071B370}"/>
                </a:ext>
              </a:extLst>
            </p:cNvPr>
            <p:cNvSpPr txBox="1"/>
            <p:nvPr/>
          </p:nvSpPr>
          <p:spPr>
            <a:xfrm>
              <a:off x="3416420" y="3476978"/>
              <a:ext cx="3609707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UPT KEMENTERIAN KESEHATAN</a:t>
              </a:r>
              <a:endParaRPr lang="en-ID" sz="15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AE9B7E-A8DE-3D39-26B7-631FA3413834}"/>
              </a:ext>
            </a:extLst>
          </p:cNvPr>
          <p:cNvGrpSpPr/>
          <p:nvPr/>
        </p:nvGrpSpPr>
        <p:grpSpPr>
          <a:xfrm>
            <a:off x="212008" y="1404332"/>
            <a:ext cx="4192569" cy="495951"/>
            <a:chOff x="3224861" y="3357563"/>
            <a:chExt cx="5590092" cy="66126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98A9DF7-32CC-3715-6D36-4B8C7C31DB62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DFC10F-9F42-0629-4CF4-9C5D19AC958E}"/>
                </a:ext>
              </a:extLst>
            </p:cNvPr>
            <p:cNvSpPr txBox="1"/>
            <p:nvPr/>
          </p:nvSpPr>
          <p:spPr>
            <a:xfrm>
              <a:off x="3436768" y="3418666"/>
              <a:ext cx="331116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RS TIPE I</a:t>
              </a:r>
            </a:p>
            <a:p>
              <a:r>
                <a:rPr lang="en-US" sz="825" b="1" i="1" dirty="0" err="1">
                  <a:solidFill>
                    <a:schemeClr val="bg1"/>
                  </a:solidFill>
                </a:rPr>
                <a:t>Peraturan</a:t>
              </a:r>
              <a:r>
                <a:rPr lang="en-US" sz="825" b="1" i="1" dirty="0">
                  <a:solidFill>
                    <a:schemeClr val="bg1"/>
                  </a:solidFill>
                </a:rPr>
                <a:t> Menteri Kesehatan </a:t>
              </a:r>
              <a:r>
                <a:rPr lang="en-US" sz="825" b="1" i="1" dirty="0" err="1">
                  <a:solidFill>
                    <a:schemeClr val="bg1"/>
                  </a:solidFill>
                </a:rPr>
                <a:t>Nomor</a:t>
              </a:r>
              <a:r>
                <a:rPr lang="en-US" sz="825" b="1" i="1" dirty="0">
                  <a:solidFill>
                    <a:schemeClr val="bg1"/>
                  </a:solidFill>
                </a:rPr>
                <a:t> 26 </a:t>
              </a:r>
              <a:r>
                <a:rPr lang="en-US" sz="825" b="1" i="1" dirty="0" err="1">
                  <a:solidFill>
                    <a:schemeClr val="bg1"/>
                  </a:solidFill>
                </a:rPr>
                <a:t>Tahun</a:t>
              </a:r>
              <a:r>
                <a:rPr lang="en-US" sz="825" b="1" i="1" dirty="0">
                  <a:solidFill>
                    <a:schemeClr val="bg1"/>
                  </a:solidFill>
                </a:rPr>
                <a:t> 2022</a:t>
              </a:r>
              <a:endParaRPr lang="en-ID" sz="825" b="1" i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2C50A-0B66-35D3-B39A-0548FD147154}"/>
              </a:ext>
            </a:extLst>
          </p:cNvPr>
          <p:cNvGrpSpPr/>
          <p:nvPr/>
        </p:nvGrpSpPr>
        <p:grpSpPr>
          <a:xfrm>
            <a:off x="207264" y="3730848"/>
            <a:ext cx="4192569" cy="496050"/>
            <a:chOff x="3224861" y="3357563"/>
            <a:chExt cx="5590092" cy="66139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0DF618B-5C13-A203-7DB4-FC51EA98E771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A4D8AD-F314-95A3-2CB5-7871C3EA7264}"/>
                </a:ext>
              </a:extLst>
            </p:cNvPr>
            <p:cNvSpPr txBox="1"/>
            <p:nvPr/>
          </p:nvSpPr>
          <p:spPr>
            <a:xfrm>
              <a:off x="3422080" y="3418798"/>
              <a:ext cx="422893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RS PENDIDIKAN UTAMA FKKMK UGM</a:t>
              </a:r>
            </a:p>
            <a:p>
              <a:r>
                <a:rPr lang="en-US" sz="825" b="1" i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Kepmenkes</a:t>
              </a:r>
              <a:r>
                <a:rPr lang="en-US" sz="825" b="1" i="1" dirty="0">
                  <a:solidFill>
                    <a:schemeClr val="bg1"/>
                  </a:solidFill>
                  <a:latin typeface="Arial" panose="020B0604020202020204" pitchFamily="34" charset="0"/>
                </a:rPr>
                <a:t> No.HK.01.07/Menkes/41/2023</a:t>
              </a:r>
              <a:endParaRPr lang="en-ID" sz="825" b="1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51F8CD-9289-132E-DE65-BC607915CF0E}"/>
              </a:ext>
            </a:extLst>
          </p:cNvPr>
          <p:cNvGrpSpPr/>
          <p:nvPr/>
        </p:nvGrpSpPr>
        <p:grpSpPr>
          <a:xfrm>
            <a:off x="210677" y="2574131"/>
            <a:ext cx="4192569" cy="503109"/>
            <a:chOff x="3224861" y="3357563"/>
            <a:chExt cx="5590092" cy="67081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715F28C-C307-4CD7-974F-811C8050F2F5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8411AF-4129-4C04-3485-E6EECF0B7464}"/>
                </a:ext>
              </a:extLst>
            </p:cNvPr>
            <p:cNvSpPr txBox="1"/>
            <p:nvPr/>
          </p:nvSpPr>
          <p:spPr>
            <a:xfrm>
              <a:off x="3416420" y="3428210"/>
              <a:ext cx="286659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RS RUJUKAN NASIONAL</a:t>
              </a:r>
            </a:p>
            <a:p>
              <a:r>
                <a:rPr lang="en-US" sz="825" b="1" i="1" kern="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Kepmenkes</a:t>
              </a:r>
              <a:r>
                <a:rPr lang="en-US" sz="825" b="1" i="1" kern="0" dirty="0">
                  <a:solidFill>
                    <a:schemeClr val="bg1"/>
                  </a:solidFill>
                  <a:latin typeface="Arial" panose="020B0604020202020204" pitchFamily="34" charset="0"/>
                </a:rPr>
                <a:t> HK.02.02/Menkes/390/2014</a:t>
              </a:r>
              <a:endParaRPr lang="en-ID" sz="1500" b="1" i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D17544-BF63-36FE-741C-27B299144120}"/>
              </a:ext>
            </a:extLst>
          </p:cNvPr>
          <p:cNvGrpSpPr/>
          <p:nvPr/>
        </p:nvGrpSpPr>
        <p:grpSpPr>
          <a:xfrm>
            <a:off x="207264" y="3152487"/>
            <a:ext cx="4192569" cy="490096"/>
            <a:chOff x="3224861" y="3357563"/>
            <a:chExt cx="5590092" cy="65346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F1A304-0113-6984-C5FE-371BD9E351F4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989185-21EE-28C0-EC79-460037ACA6D1}"/>
                </a:ext>
              </a:extLst>
            </p:cNvPr>
            <p:cNvSpPr txBox="1"/>
            <p:nvPr/>
          </p:nvSpPr>
          <p:spPr>
            <a:xfrm>
              <a:off x="3416420" y="3410860"/>
              <a:ext cx="309315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RS PENDIDIKAN</a:t>
              </a:r>
            </a:p>
            <a:p>
              <a:r>
                <a:rPr lang="en-US" sz="825" b="1" i="1" kern="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Kepmenkes</a:t>
              </a:r>
              <a:r>
                <a:rPr lang="en-US" sz="825" b="1" i="1" kern="0" dirty="0">
                  <a:solidFill>
                    <a:schemeClr val="bg1"/>
                  </a:solidFill>
                  <a:latin typeface="Arial" panose="020B0604020202020204" pitchFamily="34" charset="0"/>
                </a:rPr>
                <a:t> No.HK.02.02/Menkes/299/2016</a:t>
              </a:r>
              <a:endParaRPr lang="en-ID" sz="1500" b="1" i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18FBE3-2592-0CB2-B415-853305D0C8CB}"/>
              </a:ext>
            </a:extLst>
          </p:cNvPr>
          <p:cNvGrpSpPr/>
          <p:nvPr/>
        </p:nvGrpSpPr>
        <p:grpSpPr>
          <a:xfrm>
            <a:off x="227269" y="1989413"/>
            <a:ext cx="4192569" cy="490096"/>
            <a:chOff x="3224861" y="3357563"/>
            <a:chExt cx="5590092" cy="65346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2495607-0267-F355-30D0-0B0DE2491125}"/>
                </a:ext>
              </a:extLst>
            </p:cNvPr>
            <p:cNvSpPr/>
            <p:nvPr/>
          </p:nvSpPr>
          <p:spPr>
            <a:xfrm>
              <a:off x="3224861" y="3357563"/>
              <a:ext cx="5590092" cy="651729"/>
            </a:xfrm>
            <a:prstGeom prst="roundRect">
              <a:avLst>
                <a:gd name="adj" fmla="val 50000"/>
              </a:avLst>
            </a:prstGeom>
            <a:solidFill>
              <a:srgbClr val="16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13155A-EDF3-3864-6A53-190951FA3100}"/>
                </a:ext>
              </a:extLst>
            </p:cNvPr>
            <p:cNvSpPr txBox="1"/>
            <p:nvPr/>
          </p:nvSpPr>
          <p:spPr>
            <a:xfrm>
              <a:off x="3416420" y="3410860"/>
              <a:ext cx="529888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Montserrat" pitchFamily="2" charset="0"/>
                </a:rPr>
                <a:t>RS UMUM PUSAT KELAS A</a:t>
              </a:r>
            </a:p>
            <a:p>
              <a:r>
                <a:rPr lang="en-US" sz="825" b="1" i="1" kern="0" dirty="0">
                  <a:solidFill>
                    <a:schemeClr val="bg1"/>
                  </a:solidFill>
                  <a:latin typeface="Arial" panose="020B0604020202020204" pitchFamily="34" charset="0"/>
                </a:rPr>
                <a:t>Keputusan </a:t>
              </a:r>
              <a:r>
                <a:rPr lang="en-US" sz="825" b="1" i="1" kern="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Kepala</a:t>
              </a:r>
              <a:r>
                <a:rPr lang="en-US" sz="825" b="1" i="1" kern="0" dirty="0">
                  <a:solidFill>
                    <a:schemeClr val="bg1"/>
                  </a:solidFill>
                  <a:latin typeface="Arial" panose="020B0604020202020204" pitchFamily="34" charset="0"/>
                </a:rPr>
                <a:t> Badan </a:t>
              </a:r>
              <a:r>
                <a:rPr lang="en-US" sz="825" b="1" i="1" kern="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Penanaman</a:t>
              </a:r>
              <a:r>
                <a:rPr lang="en-US" sz="825" b="1" i="1" kern="0" dirty="0">
                  <a:solidFill>
                    <a:schemeClr val="bg1"/>
                  </a:solidFill>
                  <a:latin typeface="Arial" panose="020B0604020202020204" pitchFamily="34" charset="0"/>
                </a:rPr>
                <a:t> Modal Nomor15/1/10/Kes/PMDN/2017</a:t>
              </a:r>
              <a:endParaRPr lang="en-ID" sz="1500" b="1" i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sp>
        <p:nvSpPr>
          <p:cNvPr id="27" name="Rectangle 8">
            <a:extLst>
              <a:ext uri="{FF2B5EF4-FFF2-40B4-BE49-F238E27FC236}">
                <a16:creationId xmlns:a16="http://schemas.microsoft.com/office/drawing/2014/main" id="{73F5BD10-D73C-C300-CF53-E22B857E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500" y="4346610"/>
            <a:ext cx="3102086" cy="311620"/>
          </a:xfrm>
          <a:prstGeom prst="rect">
            <a:avLst/>
          </a:prstGeom>
          <a:solidFill>
            <a:srgbClr val="D4DD01"/>
          </a:solidFill>
          <a:ln w="28575">
            <a:noFill/>
            <a:miter lim="800000"/>
          </a:ln>
        </p:spPr>
        <p:txBody>
          <a:bodyPr wrap="square" lIns="68575" tIns="34288" rIns="68575" bIns="34288">
            <a:spAutoFit/>
          </a:bodyPr>
          <a:lstStyle/>
          <a:p>
            <a:pPr algn="ctr" defTabSz="685835">
              <a:defRPr/>
            </a:pPr>
            <a:r>
              <a:rPr lang="en-US" sz="1575" kern="0" dirty="0">
                <a:solidFill>
                  <a:prstClr val="white"/>
                </a:solidFill>
                <a:latin typeface="Brush Script MT" panose="03060802040406070304" pitchFamily="66" charset="0"/>
              </a:rPr>
              <a:t>Mitra </a:t>
            </a:r>
            <a:r>
              <a:rPr lang="en-US" sz="1575" kern="0" dirty="0" err="1">
                <a:solidFill>
                  <a:prstClr val="white"/>
                </a:solidFill>
                <a:latin typeface="Brush Script MT" panose="03060802040406070304" pitchFamily="66" charset="0"/>
              </a:rPr>
              <a:t>Terpercaya</a:t>
            </a:r>
            <a:r>
              <a:rPr lang="en-US" sz="1575" kern="0" dirty="0">
                <a:solidFill>
                  <a:prstClr val="white"/>
                </a:solidFill>
                <a:latin typeface="Brush Script MT" panose="03060802040406070304" pitchFamily="66" charset="0"/>
              </a:rPr>
              <a:t> M</a:t>
            </a:r>
            <a:r>
              <a:rPr lang="en-US" sz="1575" kern="0" dirty="0" err="1">
                <a:solidFill>
                  <a:prstClr val="white"/>
                </a:solidFill>
                <a:latin typeface="Brush Script MT" panose="03060802040406070304" pitchFamily="66" charset="0"/>
              </a:rPr>
              <a:t>enuju</a:t>
            </a:r>
            <a:r>
              <a:rPr lang="en-US" sz="1575" kern="0" dirty="0">
                <a:solidFill>
                  <a:prstClr val="white"/>
                </a:solidFill>
                <a:latin typeface="Brush Script MT" panose="03060802040406070304" pitchFamily="66" charset="0"/>
              </a:rPr>
              <a:t> S</a:t>
            </a:r>
            <a:r>
              <a:rPr lang="en-US" sz="1575" kern="0" dirty="0" err="1">
                <a:solidFill>
                  <a:prstClr val="white"/>
                </a:solidFill>
                <a:latin typeface="Brush Script MT" panose="03060802040406070304" pitchFamily="66" charset="0"/>
              </a:rPr>
              <a:t>ehat</a:t>
            </a:r>
            <a:endParaRPr lang="en-US" sz="1575" kern="0" dirty="0">
              <a:solidFill>
                <a:prstClr val="white"/>
              </a:solidFill>
              <a:latin typeface="Brush Script MT" panose="03060802040406070304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1AC43-71E9-DE6B-2313-F6C39A0A4169}"/>
              </a:ext>
            </a:extLst>
          </p:cNvPr>
          <p:cNvSpPr txBox="1"/>
          <p:nvPr/>
        </p:nvSpPr>
        <p:spPr>
          <a:xfrm>
            <a:off x="5242942" y="4685004"/>
            <a:ext cx="3245644" cy="3348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1429" algn="ctr" defTabSz="685835">
              <a:defRPr/>
            </a:pPr>
            <a:r>
              <a:rPr lang="en-US" sz="788" b="1" kern="0" dirty="0">
                <a:solidFill>
                  <a:sysClr val="windowText" lastClr="000000"/>
                </a:solidFill>
                <a:latin typeface="Montserrat" pitchFamily="2" charset="0"/>
              </a:rPr>
              <a:t>Jl. </a:t>
            </a:r>
            <a:r>
              <a:rPr lang="en-US" sz="788" b="1" kern="0" dirty="0" err="1">
                <a:solidFill>
                  <a:sysClr val="windowText" lastClr="000000"/>
                </a:solidFill>
                <a:latin typeface="Montserrat" pitchFamily="2" charset="0"/>
              </a:rPr>
              <a:t>Kesehatan</a:t>
            </a:r>
            <a:r>
              <a:rPr lang="en-US" sz="788" b="1" kern="0" dirty="0">
                <a:solidFill>
                  <a:sysClr val="windowText" lastClr="000000"/>
                </a:solidFill>
                <a:latin typeface="Montserrat" pitchFamily="2" charset="0"/>
              </a:rPr>
              <a:t> No. 1 </a:t>
            </a:r>
            <a:r>
              <a:rPr lang="en-US" sz="788" b="1" kern="0" dirty="0" err="1">
                <a:solidFill>
                  <a:sysClr val="windowText" lastClr="000000"/>
                </a:solidFill>
                <a:latin typeface="Montserrat" pitchFamily="2" charset="0"/>
              </a:rPr>
              <a:t>Sekip</a:t>
            </a:r>
            <a:r>
              <a:rPr lang="en-US" sz="788" b="1" kern="0" dirty="0">
                <a:solidFill>
                  <a:sysClr val="windowText" lastClr="000000"/>
                </a:solidFill>
                <a:latin typeface="Montserrat" pitchFamily="2" charset="0"/>
              </a:rPr>
              <a:t>, Yogyakarta 55284 </a:t>
            </a:r>
          </a:p>
          <a:p>
            <a:pPr indent="1429" algn="ctr" defTabSz="685835">
              <a:defRPr/>
            </a:pPr>
            <a:r>
              <a:rPr lang="en-US" sz="788" b="1" kern="0" dirty="0" err="1">
                <a:solidFill>
                  <a:sysClr val="windowText" lastClr="000000"/>
                </a:solidFill>
                <a:latin typeface="Montserrat" pitchFamily="2" charset="0"/>
              </a:rPr>
              <a:t>Telp</a:t>
            </a:r>
            <a:r>
              <a:rPr lang="en-US" sz="788" b="1" kern="0" dirty="0">
                <a:solidFill>
                  <a:sysClr val="windowText" lastClr="000000"/>
                </a:solidFill>
                <a:latin typeface="Montserrat" pitchFamily="2" charset="0"/>
              </a:rPr>
              <a:t>. (0274) 587333, 631190 (hunting),  Fax. (0274) 565639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4A7F19-8CAC-99FF-E464-AE9678428BC9}"/>
              </a:ext>
            </a:extLst>
          </p:cNvPr>
          <p:cNvSpPr txBox="1"/>
          <p:nvPr/>
        </p:nvSpPr>
        <p:spPr>
          <a:xfrm>
            <a:off x="207265" y="159568"/>
            <a:ext cx="2675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B5A56"/>
                </a:solidFill>
                <a:latin typeface="Montserrat" pitchFamily="2" charset="0"/>
              </a:rPr>
              <a:t>TENTANG KAMI</a:t>
            </a:r>
            <a:endParaRPr lang="en-ID" sz="3000" b="1" dirty="0">
              <a:solidFill>
                <a:srgbClr val="0B5A56"/>
              </a:solidFill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6D2862-3B7B-FEEE-8D02-7D2E50347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/>
          <a:stretch/>
        </p:blipFill>
        <p:spPr>
          <a:xfrm>
            <a:off x="4543502" y="555525"/>
            <a:ext cx="4560609" cy="37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1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8337" y="0"/>
            <a:ext cx="3623035" cy="2571750"/>
            <a:chOff x="0" y="0"/>
            <a:chExt cx="4485055" cy="3183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5055" cy="3183641"/>
            </a:xfrm>
            <a:custGeom>
              <a:avLst/>
              <a:gdLst/>
              <a:ahLst/>
              <a:cxnLst/>
              <a:rect l="l" t="t" r="r" b="b"/>
              <a:pathLst>
                <a:path w="4485055" h="3183641">
                  <a:moveTo>
                    <a:pt x="0" y="0"/>
                  </a:moveTo>
                  <a:lnTo>
                    <a:pt x="4485055" y="0"/>
                  </a:lnTo>
                  <a:lnTo>
                    <a:pt x="4485055" y="3183641"/>
                  </a:lnTo>
                  <a:lnTo>
                    <a:pt x="0" y="3183641"/>
                  </a:lnTo>
                  <a:close/>
                </a:path>
              </a:pathLst>
            </a:custGeom>
            <a:blipFill>
              <a:blip r:embed="rId2"/>
              <a:stretch>
                <a:fillRect l="-3237" r="-32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96948" y="839803"/>
            <a:ext cx="1486338" cy="958439"/>
            <a:chOff x="0" y="0"/>
            <a:chExt cx="2086401" cy="1345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6401" cy="1345380"/>
            </a:xfrm>
            <a:custGeom>
              <a:avLst/>
              <a:gdLst/>
              <a:ahLst/>
              <a:cxnLst/>
              <a:rect l="l" t="t" r="r" b="b"/>
              <a:pathLst>
                <a:path w="2086401" h="1345380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220920"/>
                  </a:lnTo>
                  <a:cubicBezTo>
                    <a:pt x="2026711" y="1256480"/>
                    <a:pt x="1997501" y="1285690"/>
                    <a:pt x="1961941" y="1285690"/>
                  </a:cubicBezTo>
                  <a:lnTo>
                    <a:pt x="124460" y="1285690"/>
                  </a:lnTo>
                  <a:cubicBezTo>
                    <a:pt x="88900" y="1285690"/>
                    <a:pt x="59690" y="1256480"/>
                    <a:pt x="59690" y="12209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20920"/>
                  </a:lnTo>
                  <a:cubicBezTo>
                    <a:pt x="0" y="1289500"/>
                    <a:pt x="55880" y="1345380"/>
                    <a:pt x="124460" y="1345380"/>
                  </a:cubicBezTo>
                  <a:lnTo>
                    <a:pt x="1961941" y="1345380"/>
                  </a:lnTo>
                  <a:cubicBezTo>
                    <a:pt x="2030521" y="1345380"/>
                    <a:pt x="2086401" y="1289500"/>
                    <a:pt x="2086401" y="1220920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69BFC7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858067" y="839803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6" y="0"/>
                </a:lnTo>
                <a:lnTo>
                  <a:pt x="1116586" y="520442"/>
                </a:lnTo>
                <a:lnTo>
                  <a:pt x="0" y="52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056096" y="839803"/>
            <a:ext cx="1486338" cy="958439"/>
            <a:chOff x="0" y="0"/>
            <a:chExt cx="2086401" cy="13453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6401" cy="1345380"/>
            </a:xfrm>
            <a:custGeom>
              <a:avLst/>
              <a:gdLst/>
              <a:ahLst/>
              <a:cxnLst/>
              <a:rect l="l" t="t" r="r" b="b"/>
              <a:pathLst>
                <a:path w="2086401" h="1345380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220920"/>
                  </a:lnTo>
                  <a:cubicBezTo>
                    <a:pt x="2026711" y="1256480"/>
                    <a:pt x="1997501" y="1285690"/>
                    <a:pt x="1961941" y="1285690"/>
                  </a:cubicBezTo>
                  <a:lnTo>
                    <a:pt x="124460" y="1285690"/>
                  </a:lnTo>
                  <a:cubicBezTo>
                    <a:pt x="88900" y="1285690"/>
                    <a:pt x="59690" y="1256480"/>
                    <a:pt x="59690" y="12209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20920"/>
                  </a:lnTo>
                  <a:cubicBezTo>
                    <a:pt x="0" y="1289500"/>
                    <a:pt x="55880" y="1345380"/>
                    <a:pt x="124460" y="1345380"/>
                  </a:cubicBezTo>
                  <a:lnTo>
                    <a:pt x="1961941" y="1345380"/>
                  </a:lnTo>
                  <a:cubicBezTo>
                    <a:pt x="2030521" y="1345380"/>
                    <a:pt x="2086401" y="1289500"/>
                    <a:pt x="2086401" y="1220920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FECB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396948" y="1898570"/>
            <a:ext cx="1486338" cy="1027100"/>
            <a:chOff x="0" y="0"/>
            <a:chExt cx="2086401" cy="14417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6401" cy="1441759"/>
            </a:xfrm>
            <a:custGeom>
              <a:avLst/>
              <a:gdLst/>
              <a:ahLst/>
              <a:cxnLst/>
              <a:rect l="l" t="t" r="r" b="b"/>
              <a:pathLst>
                <a:path w="2086401" h="1441759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317299"/>
                  </a:lnTo>
                  <a:cubicBezTo>
                    <a:pt x="2026711" y="1352859"/>
                    <a:pt x="1997501" y="1382069"/>
                    <a:pt x="1961941" y="1382069"/>
                  </a:cubicBezTo>
                  <a:lnTo>
                    <a:pt x="124460" y="1382069"/>
                  </a:lnTo>
                  <a:cubicBezTo>
                    <a:pt x="88900" y="1382069"/>
                    <a:pt x="59690" y="1352859"/>
                    <a:pt x="59690" y="131729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17299"/>
                  </a:lnTo>
                  <a:cubicBezTo>
                    <a:pt x="0" y="1385879"/>
                    <a:pt x="55880" y="1441759"/>
                    <a:pt x="124460" y="1441759"/>
                  </a:cubicBezTo>
                  <a:lnTo>
                    <a:pt x="1961941" y="1441759"/>
                  </a:lnTo>
                  <a:cubicBezTo>
                    <a:pt x="2030521" y="1441759"/>
                    <a:pt x="2086401" y="1385879"/>
                    <a:pt x="2086401" y="1317299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FECB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056096" y="1898570"/>
            <a:ext cx="1486338" cy="1027100"/>
            <a:chOff x="0" y="0"/>
            <a:chExt cx="2086401" cy="14417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6401" cy="1441759"/>
            </a:xfrm>
            <a:custGeom>
              <a:avLst/>
              <a:gdLst/>
              <a:ahLst/>
              <a:cxnLst/>
              <a:rect l="l" t="t" r="r" b="b"/>
              <a:pathLst>
                <a:path w="2086401" h="1441759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317299"/>
                  </a:lnTo>
                  <a:cubicBezTo>
                    <a:pt x="2026711" y="1352859"/>
                    <a:pt x="1997501" y="1382069"/>
                    <a:pt x="1961941" y="1382069"/>
                  </a:cubicBezTo>
                  <a:lnTo>
                    <a:pt x="124460" y="1382069"/>
                  </a:lnTo>
                  <a:cubicBezTo>
                    <a:pt x="88900" y="1382069"/>
                    <a:pt x="59690" y="1352859"/>
                    <a:pt x="59690" y="131729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17299"/>
                  </a:lnTo>
                  <a:cubicBezTo>
                    <a:pt x="0" y="1385879"/>
                    <a:pt x="55880" y="1441759"/>
                    <a:pt x="124460" y="1441759"/>
                  </a:cubicBezTo>
                  <a:lnTo>
                    <a:pt x="1961941" y="1441759"/>
                  </a:lnTo>
                  <a:cubicBezTo>
                    <a:pt x="2030521" y="1441759"/>
                    <a:pt x="2086401" y="1385879"/>
                    <a:pt x="2086401" y="1317299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69BFC7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5517216" y="1898571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5" y="0"/>
                </a:lnTo>
                <a:lnTo>
                  <a:pt x="1116585" y="520441"/>
                </a:lnTo>
                <a:lnTo>
                  <a:pt x="0" y="5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5165021" y="1947164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5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20120" y="866030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5" y="0"/>
                </a:lnTo>
                <a:lnTo>
                  <a:pt x="1116585" y="520442"/>
                </a:lnTo>
                <a:lnTo>
                  <a:pt x="0" y="520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5167925" y="914622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2</a:t>
            </a:r>
          </a:p>
        </p:txBody>
      </p:sp>
      <p:sp>
        <p:nvSpPr>
          <p:cNvPr id="17" name="Freeform 17"/>
          <p:cNvSpPr/>
          <p:nvPr/>
        </p:nvSpPr>
        <p:spPr>
          <a:xfrm>
            <a:off x="3860971" y="1898571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6" y="0"/>
                </a:lnTo>
                <a:lnTo>
                  <a:pt x="1116586" y="520441"/>
                </a:lnTo>
                <a:lnTo>
                  <a:pt x="0" y="520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3508778" y="1947164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1595" y="1089584"/>
            <a:ext cx="1317046" cy="55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Memperbaiki pengalaman pasien melalui perbaikan kualitas pelayanan dan fasilitas pendukung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6646" y="1111963"/>
            <a:ext cx="1319432" cy="4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Meningkatkan kualitas pemberi layanan melalui peningkatan produktivitas kerja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36368" y="2148064"/>
            <a:ext cx="1401692" cy="27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Meningkatkan tata kelola rumah sakit melalui digitalisasi layanan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36646" y="2148064"/>
            <a:ext cx="1319432" cy="55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Memberikan pengampuan untuk meningkatkan kapabilitas jaringan rumah sakit di regional pengampuan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05874" y="888396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525" y="0"/>
            <a:ext cx="3064223" cy="2359360"/>
            <a:chOff x="0" y="0"/>
            <a:chExt cx="5279200" cy="40648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79200" cy="4064826"/>
            </a:xfrm>
            <a:custGeom>
              <a:avLst/>
              <a:gdLst/>
              <a:ahLst/>
              <a:cxnLst/>
              <a:rect l="l" t="t" r="r" b="b"/>
              <a:pathLst>
                <a:path w="5279200" h="4064826">
                  <a:moveTo>
                    <a:pt x="0" y="0"/>
                  </a:moveTo>
                  <a:lnTo>
                    <a:pt x="5279200" y="0"/>
                  </a:lnTo>
                  <a:lnTo>
                    <a:pt x="5279200" y="4064826"/>
                  </a:lnTo>
                  <a:lnTo>
                    <a:pt x="0" y="4064826"/>
                  </a:lnTo>
                  <a:close/>
                </a:path>
              </a:pathLst>
            </a:custGeom>
            <a:solidFill>
              <a:srgbClr val="FEFFFF">
                <a:alpha val="4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578199" y="3565451"/>
            <a:ext cx="917086" cy="1481227"/>
            <a:chOff x="0" y="0"/>
            <a:chExt cx="6238240" cy="100756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38240" cy="10075666"/>
            </a:xfrm>
            <a:custGeom>
              <a:avLst/>
              <a:gdLst/>
              <a:ahLst/>
              <a:cxnLst/>
              <a:rect l="l" t="t" r="r" b="b"/>
              <a:pathLst>
                <a:path w="6238240" h="10075666">
                  <a:moveTo>
                    <a:pt x="3119120" y="0"/>
                  </a:moveTo>
                  <a:lnTo>
                    <a:pt x="0" y="0"/>
                  </a:lnTo>
                  <a:lnTo>
                    <a:pt x="0" y="8625325"/>
                  </a:lnTo>
                  <a:lnTo>
                    <a:pt x="3119120" y="10075666"/>
                  </a:lnTo>
                  <a:lnTo>
                    <a:pt x="6238240" y="8625325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DAE3F3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566816" y="3567222"/>
            <a:ext cx="917086" cy="1481227"/>
            <a:chOff x="0" y="0"/>
            <a:chExt cx="6238240" cy="100756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238240" cy="10075666"/>
            </a:xfrm>
            <a:custGeom>
              <a:avLst/>
              <a:gdLst/>
              <a:ahLst/>
              <a:cxnLst/>
              <a:rect l="l" t="t" r="r" b="b"/>
              <a:pathLst>
                <a:path w="6238240" h="10075666">
                  <a:moveTo>
                    <a:pt x="3119120" y="0"/>
                  </a:moveTo>
                  <a:lnTo>
                    <a:pt x="0" y="0"/>
                  </a:lnTo>
                  <a:lnTo>
                    <a:pt x="0" y="8625325"/>
                  </a:lnTo>
                  <a:lnTo>
                    <a:pt x="3119120" y="10075666"/>
                  </a:lnTo>
                  <a:lnTo>
                    <a:pt x="6238240" y="8625325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CAD5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555339" y="3567222"/>
            <a:ext cx="917086" cy="1481227"/>
            <a:chOff x="0" y="0"/>
            <a:chExt cx="6238240" cy="100756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38240" cy="10075666"/>
            </a:xfrm>
            <a:custGeom>
              <a:avLst/>
              <a:gdLst/>
              <a:ahLst/>
              <a:cxnLst/>
              <a:rect l="l" t="t" r="r" b="b"/>
              <a:pathLst>
                <a:path w="6238240" h="10075666">
                  <a:moveTo>
                    <a:pt x="3119120" y="0"/>
                  </a:moveTo>
                  <a:lnTo>
                    <a:pt x="0" y="0"/>
                  </a:lnTo>
                  <a:lnTo>
                    <a:pt x="0" y="8625325"/>
                  </a:lnTo>
                  <a:lnTo>
                    <a:pt x="3119120" y="10075666"/>
                  </a:lnTo>
                  <a:lnTo>
                    <a:pt x="6238240" y="8625325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DAE3F3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6543862" y="3567222"/>
            <a:ext cx="917086" cy="1481227"/>
            <a:chOff x="0" y="0"/>
            <a:chExt cx="6238240" cy="1007566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38240" cy="10075666"/>
            </a:xfrm>
            <a:custGeom>
              <a:avLst/>
              <a:gdLst/>
              <a:ahLst/>
              <a:cxnLst/>
              <a:rect l="l" t="t" r="r" b="b"/>
              <a:pathLst>
                <a:path w="6238240" h="10075666">
                  <a:moveTo>
                    <a:pt x="3119120" y="0"/>
                  </a:moveTo>
                  <a:lnTo>
                    <a:pt x="0" y="0"/>
                  </a:lnTo>
                  <a:lnTo>
                    <a:pt x="0" y="8625325"/>
                  </a:lnTo>
                  <a:lnTo>
                    <a:pt x="3119120" y="10075666"/>
                  </a:lnTo>
                  <a:lnTo>
                    <a:pt x="6238240" y="8625325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CAD5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532385" y="3567222"/>
            <a:ext cx="917086" cy="1481227"/>
            <a:chOff x="0" y="0"/>
            <a:chExt cx="6238240" cy="100756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38240" cy="10075666"/>
            </a:xfrm>
            <a:custGeom>
              <a:avLst/>
              <a:gdLst/>
              <a:ahLst/>
              <a:cxnLst/>
              <a:rect l="l" t="t" r="r" b="b"/>
              <a:pathLst>
                <a:path w="6238240" h="10075666">
                  <a:moveTo>
                    <a:pt x="3119120" y="0"/>
                  </a:moveTo>
                  <a:lnTo>
                    <a:pt x="0" y="0"/>
                  </a:lnTo>
                  <a:lnTo>
                    <a:pt x="0" y="8625325"/>
                  </a:lnTo>
                  <a:lnTo>
                    <a:pt x="3119120" y="10075666"/>
                  </a:lnTo>
                  <a:lnTo>
                    <a:pt x="6238240" y="8625325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DAE3F3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247311" y="3808345"/>
            <a:ext cx="5548367" cy="191617"/>
            <a:chOff x="0" y="0"/>
            <a:chExt cx="6799817" cy="23483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99817" cy="234836"/>
            </a:xfrm>
            <a:custGeom>
              <a:avLst/>
              <a:gdLst/>
              <a:ahLst/>
              <a:cxnLst/>
              <a:rect l="l" t="t" r="r" b="b"/>
              <a:pathLst>
                <a:path w="6799817" h="234836">
                  <a:moveTo>
                    <a:pt x="0" y="0"/>
                  </a:moveTo>
                  <a:lnTo>
                    <a:pt x="6799817" y="0"/>
                  </a:lnTo>
                  <a:lnTo>
                    <a:pt x="6799817" y="234836"/>
                  </a:lnTo>
                  <a:lnTo>
                    <a:pt x="0" y="234836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50000"/>
                  </a:srgbClr>
                </a:gs>
                <a:gs pos="100000">
                  <a:srgbClr val="FFDE59">
                    <a:alpha val="50000"/>
                  </a:srgbClr>
                </a:gs>
              </a:gsLst>
              <a:lin ang="0"/>
            </a:gradFill>
          </p:spPr>
        </p:sp>
      </p:grpSp>
      <p:sp>
        <p:nvSpPr>
          <p:cNvPr id="38" name="TextBox 38"/>
          <p:cNvSpPr txBox="1"/>
          <p:nvPr/>
        </p:nvSpPr>
        <p:spPr>
          <a:xfrm>
            <a:off x="3746598" y="3826837"/>
            <a:ext cx="580288" cy="1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1982-1993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93021" y="3834581"/>
            <a:ext cx="664674" cy="1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>
                <a:solidFill>
                  <a:srgbClr val="303D36"/>
                </a:solidFill>
                <a:latin typeface="Gotham"/>
                <a:ea typeface="Gotham"/>
                <a:cs typeface="Gotham"/>
                <a:sym typeface="Gotham"/>
              </a:rPr>
              <a:t>1999-2000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625347" y="4725700"/>
            <a:ext cx="822791" cy="9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UPT DEPKES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35520" y="3834581"/>
            <a:ext cx="756724" cy="1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>
                <a:solidFill>
                  <a:srgbClr val="303D36"/>
                </a:solidFill>
                <a:latin typeface="Gotham"/>
                <a:ea typeface="Gotham"/>
                <a:cs typeface="Gotham"/>
                <a:sym typeface="Gotham"/>
              </a:rPr>
              <a:t>2001-2005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543862" y="3826837"/>
            <a:ext cx="918513" cy="1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2006-sekarang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4135" y="3826837"/>
            <a:ext cx="859304" cy="14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2023-sekarang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79533" y="4728225"/>
            <a:ext cx="822791" cy="9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Intergrasi B2P2TOOT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298117" y="3135220"/>
            <a:ext cx="255544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 b="1" spc="100" dirty="0">
                <a:solidFill>
                  <a:srgbClr val="009999"/>
                </a:solidFill>
                <a:latin typeface="Gotham Bold"/>
                <a:ea typeface="Gotham Bold"/>
                <a:cs typeface="Gotham Bold"/>
                <a:sym typeface="Gotham Bold"/>
              </a:rPr>
              <a:t>MILESTONE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398805" y="196699"/>
            <a:ext cx="2247563" cy="224756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B5CC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534" tIns="25534" rIns="25534" bIns="25534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Rumah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sakit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bertaraf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level Asia yang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memiliki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pelayanan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unggulan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dengan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pertumbuhan</a:t>
              </a:r>
              <a:r>
                <a:rPr lang="en-US" sz="1250" b="1" dirty="0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  <a:r>
                <a:rPr lang="en-US" sz="1250" b="1" dirty="0" err="1">
                  <a:solidFill>
                    <a:srgbClr val="FFFFF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berkelanjutan</a:t>
              </a:r>
              <a:endParaRPr lang="en-US" sz="1250" b="1" dirty="0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81181" y="356753"/>
            <a:ext cx="48281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8"/>
              </a:lnSpc>
            </a:pPr>
            <a:r>
              <a:rPr lang="en-US" sz="1508" b="1" spc="60" dirty="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VISI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4637247" y="196699"/>
            <a:ext cx="2432633" cy="530859"/>
            <a:chOff x="0" y="0"/>
            <a:chExt cx="1281387" cy="27962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81387" cy="279629"/>
            </a:xfrm>
            <a:custGeom>
              <a:avLst/>
              <a:gdLst/>
              <a:ahLst/>
              <a:cxnLst/>
              <a:rect l="l" t="t" r="r" b="b"/>
              <a:pathLst>
                <a:path w="1281387" h="279629">
                  <a:moveTo>
                    <a:pt x="31825" y="0"/>
                  </a:moveTo>
                  <a:lnTo>
                    <a:pt x="1249562" y="0"/>
                  </a:lnTo>
                  <a:cubicBezTo>
                    <a:pt x="1258002" y="0"/>
                    <a:pt x="1266097" y="3353"/>
                    <a:pt x="1272065" y="9321"/>
                  </a:cubicBezTo>
                  <a:cubicBezTo>
                    <a:pt x="1278034" y="15290"/>
                    <a:pt x="1281387" y="23385"/>
                    <a:pt x="1281387" y="31825"/>
                  </a:cubicBezTo>
                  <a:lnTo>
                    <a:pt x="1281387" y="247804"/>
                  </a:lnTo>
                  <a:cubicBezTo>
                    <a:pt x="1281387" y="265381"/>
                    <a:pt x="1267138" y="279629"/>
                    <a:pt x="1249562" y="279629"/>
                  </a:cubicBezTo>
                  <a:lnTo>
                    <a:pt x="31825" y="279629"/>
                  </a:lnTo>
                  <a:cubicBezTo>
                    <a:pt x="14249" y="279629"/>
                    <a:pt x="0" y="265381"/>
                    <a:pt x="0" y="247804"/>
                  </a:cubicBezTo>
                  <a:lnTo>
                    <a:pt x="0" y="31825"/>
                  </a:lnTo>
                  <a:cubicBezTo>
                    <a:pt x="0" y="14249"/>
                    <a:pt x="14249" y="0"/>
                    <a:pt x="31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04775"/>
              <a:ext cx="1281387" cy="38440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500" b="1" dirty="0">
                  <a:solidFill>
                    <a:srgbClr val="00999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MISI</a:t>
              </a:r>
            </a:p>
          </p:txBody>
        </p:sp>
      </p:grpSp>
      <p:sp>
        <p:nvSpPr>
          <p:cNvPr id="53" name="Freeform 53" descr="peresmian1"/>
          <p:cNvSpPr/>
          <p:nvPr/>
        </p:nvSpPr>
        <p:spPr>
          <a:xfrm>
            <a:off x="3754413" y="4131808"/>
            <a:ext cx="572473" cy="479321"/>
          </a:xfrm>
          <a:custGeom>
            <a:avLst/>
            <a:gdLst/>
            <a:ahLst/>
            <a:cxnLst/>
            <a:rect l="l" t="t" r="r" b="b"/>
            <a:pathLst>
              <a:path w="1144946" h="958641">
                <a:moveTo>
                  <a:pt x="0" y="0"/>
                </a:moveTo>
                <a:lnTo>
                  <a:pt x="1144946" y="0"/>
                </a:lnTo>
                <a:lnTo>
                  <a:pt x="1144946" y="958641"/>
                </a:lnTo>
                <a:lnTo>
                  <a:pt x="0" y="958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165" b="-9277"/>
            </a:stretch>
          </a:blipFill>
        </p:spPr>
      </p:sp>
      <p:sp>
        <p:nvSpPr>
          <p:cNvPr id="54" name="Freeform 54" descr="hlm dpn"/>
          <p:cNvSpPr/>
          <p:nvPr/>
        </p:nvSpPr>
        <p:spPr>
          <a:xfrm>
            <a:off x="4719621" y="4137753"/>
            <a:ext cx="611383" cy="467431"/>
          </a:xfrm>
          <a:custGeom>
            <a:avLst/>
            <a:gdLst/>
            <a:ahLst/>
            <a:cxnLst/>
            <a:rect l="l" t="t" r="r" b="b"/>
            <a:pathLst>
              <a:path w="1222765" h="934862">
                <a:moveTo>
                  <a:pt x="0" y="0"/>
                </a:moveTo>
                <a:lnTo>
                  <a:pt x="1222765" y="0"/>
                </a:lnTo>
                <a:lnTo>
                  <a:pt x="1222765" y="934862"/>
                </a:lnTo>
                <a:lnTo>
                  <a:pt x="0" y="934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124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4522712" y="4694940"/>
            <a:ext cx="1066769" cy="151067"/>
            <a:chOff x="0" y="0"/>
            <a:chExt cx="2844717" cy="40284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844717" cy="402845"/>
            </a:xfrm>
            <a:custGeom>
              <a:avLst/>
              <a:gdLst/>
              <a:ahLst/>
              <a:cxnLst/>
              <a:rect l="l" t="t" r="r" b="b"/>
              <a:pathLst>
                <a:path w="2844717" h="402845">
                  <a:moveTo>
                    <a:pt x="0" y="0"/>
                  </a:moveTo>
                  <a:lnTo>
                    <a:pt x="2844717" y="0"/>
                  </a:lnTo>
                  <a:lnTo>
                    <a:pt x="2844717" y="402845"/>
                  </a:lnTo>
                  <a:lnTo>
                    <a:pt x="0" y="402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145991" b="-145991"/>
              </a:stretch>
            </a:blipFill>
          </p:spPr>
        </p:sp>
        <p:sp>
          <p:nvSpPr>
            <p:cNvPr id="57" name="TextBox 57"/>
            <p:cNvSpPr txBox="1"/>
            <p:nvPr/>
          </p:nvSpPr>
          <p:spPr>
            <a:xfrm>
              <a:off x="61629" y="90805"/>
              <a:ext cx="2721461" cy="2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"/>
                </a:lnSpc>
              </a:pPr>
              <a:r>
                <a:rPr lang="en-US" sz="600" spc="5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UPT DEPKES PNBP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316281" y="4694940"/>
            <a:ext cx="1410427" cy="151067"/>
            <a:chOff x="0" y="0"/>
            <a:chExt cx="3761138" cy="40284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761138" cy="402845"/>
            </a:xfrm>
            <a:custGeom>
              <a:avLst/>
              <a:gdLst/>
              <a:ahLst/>
              <a:cxnLst/>
              <a:rect l="l" t="t" r="r" b="b"/>
              <a:pathLst>
                <a:path w="3761138" h="402845">
                  <a:moveTo>
                    <a:pt x="0" y="0"/>
                  </a:moveTo>
                  <a:lnTo>
                    <a:pt x="3761138" y="0"/>
                  </a:lnTo>
                  <a:lnTo>
                    <a:pt x="3761138" y="402845"/>
                  </a:lnTo>
                  <a:lnTo>
                    <a:pt x="0" y="402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208491" b="-208491"/>
              </a:stretch>
            </a:blipFill>
          </p:spPr>
        </p:sp>
        <p:sp>
          <p:nvSpPr>
            <p:cNvPr id="60" name="TextBox 60"/>
            <p:cNvSpPr txBox="1"/>
            <p:nvPr/>
          </p:nvSpPr>
          <p:spPr>
            <a:xfrm>
              <a:off x="81280" y="90805"/>
              <a:ext cx="3598578" cy="2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"/>
                </a:lnSpc>
              </a:pPr>
              <a:r>
                <a:rPr lang="en-US" sz="600" spc="5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PERJAN</a:t>
              </a:r>
              <a:r>
                <a:rPr lang="en-US" sz="600" b="1" spc="5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5731947" y="4123788"/>
            <a:ext cx="563870" cy="481397"/>
          </a:xfrm>
          <a:custGeom>
            <a:avLst/>
            <a:gdLst/>
            <a:ahLst/>
            <a:cxnLst/>
            <a:rect l="l" t="t" r="r" b="b"/>
            <a:pathLst>
              <a:path w="1127739" h="962795">
                <a:moveTo>
                  <a:pt x="0" y="0"/>
                </a:moveTo>
                <a:lnTo>
                  <a:pt x="1127738" y="0"/>
                </a:lnTo>
                <a:lnTo>
                  <a:pt x="1127738" y="962795"/>
                </a:lnTo>
                <a:lnTo>
                  <a:pt x="0" y="962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5107" t="-24489" r="-66921" b="-38415"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6666283" y="4689505"/>
            <a:ext cx="67367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"/>
              </a:lnSpc>
            </a:pPr>
            <a:r>
              <a:rPr lang="en-US" sz="600" spc="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UPT KEMENKES  </a:t>
            </a:r>
          </a:p>
          <a:p>
            <a:pPr algn="ctr">
              <a:lnSpc>
                <a:spcPts val="719"/>
              </a:lnSpc>
            </a:pPr>
            <a:r>
              <a:rPr lang="en-US" sz="600" spc="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BLU-RS</a:t>
            </a:r>
          </a:p>
        </p:txBody>
      </p:sp>
      <p:sp>
        <p:nvSpPr>
          <p:cNvPr id="63" name="Freeform 63"/>
          <p:cNvSpPr/>
          <p:nvPr/>
        </p:nvSpPr>
        <p:spPr>
          <a:xfrm>
            <a:off x="6720075" y="4172910"/>
            <a:ext cx="541603" cy="432274"/>
          </a:xfrm>
          <a:custGeom>
            <a:avLst/>
            <a:gdLst/>
            <a:ahLst/>
            <a:cxnLst/>
            <a:rect l="l" t="t" r="r" b="b"/>
            <a:pathLst>
              <a:path w="1083206" h="864547">
                <a:moveTo>
                  <a:pt x="0" y="0"/>
                </a:moveTo>
                <a:lnTo>
                  <a:pt x="1083206" y="0"/>
                </a:lnTo>
                <a:lnTo>
                  <a:pt x="1083206" y="864548"/>
                </a:lnTo>
                <a:lnTo>
                  <a:pt x="0" y="8645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072" r="-26072"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7714931" y="4156914"/>
            <a:ext cx="537711" cy="416381"/>
          </a:xfrm>
          <a:custGeom>
            <a:avLst/>
            <a:gdLst/>
            <a:ahLst/>
            <a:cxnLst/>
            <a:rect l="l" t="t" r="r" b="b"/>
            <a:pathLst>
              <a:path w="1075422" h="832761">
                <a:moveTo>
                  <a:pt x="0" y="0"/>
                </a:moveTo>
                <a:lnTo>
                  <a:pt x="1075422" y="0"/>
                </a:lnTo>
                <a:lnTo>
                  <a:pt x="1075422" y="832760"/>
                </a:lnTo>
                <a:lnTo>
                  <a:pt x="0" y="832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6908" t="-28218" r="-26908"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298891" y="2510183"/>
            <a:ext cx="2432633" cy="345077"/>
            <a:chOff x="0" y="0"/>
            <a:chExt cx="1281387" cy="18176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281387" cy="181769"/>
            </a:xfrm>
            <a:custGeom>
              <a:avLst/>
              <a:gdLst/>
              <a:ahLst/>
              <a:cxnLst/>
              <a:rect l="l" t="t" r="r" b="b"/>
              <a:pathLst>
                <a:path w="1281387" h="181769">
                  <a:moveTo>
                    <a:pt x="31825" y="0"/>
                  </a:moveTo>
                  <a:lnTo>
                    <a:pt x="1249562" y="0"/>
                  </a:lnTo>
                  <a:cubicBezTo>
                    <a:pt x="1258002" y="0"/>
                    <a:pt x="1266097" y="3353"/>
                    <a:pt x="1272065" y="9321"/>
                  </a:cubicBezTo>
                  <a:cubicBezTo>
                    <a:pt x="1278034" y="15290"/>
                    <a:pt x="1281387" y="23385"/>
                    <a:pt x="1281387" y="31825"/>
                  </a:cubicBezTo>
                  <a:lnTo>
                    <a:pt x="1281387" y="149944"/>
                  </a:lnTo>
                  <a:cubicBezTo>
                    <a:pt x="1281387" y="167520"/>
                    <a:pt x="1267138" y="181769"/>
                    <a:pt x="1249562" y="181769"/>
                  </a:cubicBezTo>
                  <a:lnTo>
                    <a:pt x="31825" y="181769"/>
                  </a:lnTo>
                  <a:cubicBezTo>
                    <a:pt x="14249" y="181769"/>
                    <a:pt x="0" y="167520"/>
                    <a:pt x="0" y="149944"/>
                  </a:cubicBezTo>
                  <a:lnTo>
                    <a:pt x="0" y="31825"/>
                  </a:lnTo>
                  <a:cubicBezTo>
                    <a:pt x="0" y="14249"/>
                    <a:pt x="14249" y="0"/>
                    <a:pt x="31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1281387" cy="22939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199" b="1" dirty="0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PERFORMANCE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601329" y="2698077"/>
            <a:ext cx="1827757" cy="68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70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RS TIPE I </a:t>
            </a:r>
          </a:p>
          <a:p>
            <a:pPr algn="ctr">
              <a:lnSpc>
                <a:spcPts val="770"/>
              </a:lnSpc>
            </a:pPr>
            <a:r>
              <a:rPr lang="en-US" sz="5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Peraturan Menteri Kesehatan No. 26 Tahun 2022</a:t>
            </a:r>
          </a:p>
          <a:p>
            <a:pPr algn="ctr">
              <a:lnSpc>
                <a:spcPts val="980"/>
              </a:lnSpc>
            </a:pPr>
            <a:r>
              <a:rPr lang="en-US" sz="70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RS RUJUKAN NASIONAL </a:t>
            </a:r>
          </a:p>
          <a:p>
            <a:pPr algn="ctr">
              <a:lnSpc>
                <a:spcPts val="770"/>
              </a:lnSpc>
            </a:pPr>
            <a:r>
              <a:rPr lang="en-US" sz="5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Kepmenkes HK.02.02/Menkes/390/2014</a:t>
            </a:r>
          </a:p>
          <a:p>
            <a:pPr algn="ctr">
              <a:lnSpc>
                <a:spcPts val="980"/>
              </a:lnSpc>
            </a:pPr>
            <a:r>
              <a:rPr lang="en-US" sz="70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RS PENDIDIKAN UTAMA FKKMK UGM</a:t>
            </a:r>
          </a:p>
          <a:p>
            <a:pPr algn="ctr">
              <a:lnSpc>
                <a:spcPts val="770"/>
              </a:lnSpc>
            </a:pPr>
            <a:r>
              <a:rPr lang="en-US" sz="55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Kepmenkes HK.01.07/Menkes/41/2023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33073" y="3447324"/>
            <a:ext cx="116426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881</a:t>
            </a:r>
          </a:p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TEMPAT TIDUR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96780" y="3924924"/>
            <a:ext cx="1236856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sz="1550" b="1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861.819</a:t>
            </a:r>
          </a:p>
          <a:p>
            <a:pPr algn="ctr">
              <a:lnSpc>
                <a:spcPts val="901"/>
              </a:lnSpc>
            </a:pPr>
            <a:r>
              <a:rPr lang="en-US" sz="644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PASIEN/TAHUN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33073" y="4420940"/>
            <a:ext cx="1164269" cy="33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251 SUBSPESIALIS</a:t>
            </a:r>
          </a:p>
          <a:p>
            <a:pPr algn="ctr">
              <a:lnSpc>
                <a:spcPts val="980"/>
              </a:lnSpc>
            </a:pPr>
            <a:r>
              <a:rPr lang="en-US" sz="700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409 DOKTER </a:t>
            </a:r>
          </a:p>
        </p:txBody>
      </p:sp>
      <p:sp>
        <p:nvSpPr>
          <p:cNvPr id="72" name="AutoShape 72"/>
          <p:cNvSpPr/>
          <p:nvPr/>
        </p:nvSpPr>
        <p:spPr>
          <a:xfrm>
            <a:off x="874886" y="3415529"/>
            <a:ext cx="1295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>
            <a:off x="883398" y="3921987"/>
            <a:ext cx="1295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883398" y="4408519"/>
            <a:ext cx="1295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5" name="Group 75"/>
          <p:cNvGrpSpPr/>
          <p:nvPr/>
        </p:nvGrpSpPr>
        <p:grpSpPr>
          <a:xfrm>
            <a:off x="6713885" y="839803"/>
            <a:ext cx="1486338" cy="958439"/>
            <a:chOff x="0" y="0"/>
            <a:chExt cx="2086401" cy="134538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086401" cy="1345380"/>
            </a:xfrm>
            <a:custGeom>
              <a:avLst/>
              <a:gdLst/>
              <a:ahLst/>
              <a:cxnLst/>
              <a:rect l="l" t="t" r="r" b="b"/>
              <a:pathLst>
                <a:path w="2086401" h="1345380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220920"/>
                  </a:lnTo>
                  <a:cubicBezTo>
                    <a:pt x="2026711" y="1256480"/>
                    <a:pt x="1997501" y="1285690"/>
                    <a:pt x="1961941" y="1285690"/>
                  </a:cubicBezTo>
                  <a:lnTo>
                    <a:pt x="124460" y="1285690"/>
                  </a:lnTo>
                  <a:cubicBezTo>
                    <a:pt x="88900" y="1285690"/>
                    <a:pt x="59690" y="1256480"/>
                    <a:pt x="59690" y="12209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20920"/>
                  </a:lnTo>
                  <a:cubicBezTo>
                    <a:pt x="0" y="1289500"/>
                    <a:pt x="55880" y="1345380"/>
                    <a:pt x="124460" y="1345380"/>
                  </a:cubicBezTo>
                  <a:lnTo>
                    <a:pt x="1961941" y="1345380"/>
                  </a:lnTo>
                  <a:cubicBezTo>
                    <a:pt x="2030521" y="1345380"/>
                    <a:pt x="2086401" y="1289500"/>
                    <a:pt x="2086401" y="1220920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77" name="Freeform 77"/>
          <p:cNvSpPr/>
          <p:nvPr/>
        </p:nvSpPr>
        <p:spPr>
          <a:xfrm>
            <a:off x="7177908" y="866030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6" y="0"/>
                </a:lnTo>
                <a:lnTo>
                  <a:pt x="1116586" y="520442"/>
                </a:lnTo>
                <a:lnTo>
                  <a:pt x="0" y="5204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78" name="TextBox 78"/>
          <p:cNvSpPr txBox="1"/>
          <p:nvPr/>
        </p:nvSpPr>
        <p:spPr>
          <a:xfrm>
            <a:off x="6825714" y="914622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3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794434" y="1111963"/>
            <a:ext cx="1319432" cy="4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Meningkatkan mutu layanan klinis melalui standarisasi pelayanan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6713885" y="1898570"/>
            <a:ext cx="1486338" cy="1027100"/>
            <a:chOff x="0" y="0"/>
            <a:chExt cx="2086401" cy="144175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086401" cy="1441759"/>
            </a:xfrm>
            <a:custGeom>
              <a:avLst/>
              <a:gdLst/>
              <a:ahLst/>
              <a:cxnLst/>
              <a:rect l="l" t="t" r="r" b="b"/>
              <a:pathLst>
                <a:path w="2086401" h="1441759">
                  <a:moveTo>
                    <a:pt x="1961941" y="59690"/>
                  </a:moveTo>
                  <a:cubicBezTo>
                    <a:pt x="1997501" y="59690"/>
                    <a:pt x="2026711" y="88900"/>
                    <a:pt x="2026711" y="124460"/>
                  </a:cubicBezTo>
                  <a:lnTo>
                    <a:pt x="2026711" y="1317299"/>
                  </a:lnTo>
                  <a:cubicBezTo>
                    <a:pt x="2026711" y="1352859"/>
                    <a:pt x="1997501" y="1382069"/>
                    <a:pt x="1961941" y="1382069"/>
                  </a:cubicBezTo>
                  <a:lnTo>
                    <a:pt x="124460" y="1382069"/>
                  </a:lnTo>
                  <a:cubicBezTo>
                    <a:pt x="88900" y="1382069"/>
                    <a:pt x="59690" y="1352859"/>
                    <a:pt x="59690" y="131729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941" y="59690"/>
                  </a:lnTo>
                  <a:moveTo>
                    <a:pt x="19619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17299"/>
                  </a:lnTo>
                  <a:cubicBezTo>
                    <a:pt x="0" y="1385879"/>
                    <a:pt x="55880" y="1441759"/>
                    <a:pt x="124460" y="1441759"/>
                  </a:cubicBezTo>
                  <a:lnTo>
                    <a:pt x="1961941" y="1441759"/>
                  </a:lnTo>
                  <a:cubicBezTo>
                    <a:pt x="2030521" y="1441759"/>
                    <a:pt x="2086401" y="1385879"/>
                    <a:pt x="2086401" y="1317299"/>
                  </a:cubicBezTo>
                  <a:lnTo>
                    <a:pt x="2086401" y="124460"/>
                  </a:lnTo>
                  <a:cubicBezTo>
                    <a:pt x="2086401" y="55880"/>
                    <a:pt x="2030521" y="0"/>
                    <a:pt x="1961941" y="0"/>
                  </a:cubicBezTo>
                  <a:close/>
                </a:path>
              </a:pathLst>
            </a:custGeom>
            <a:solidFill>
              <a:srgbClr val="FECB00"/>
            </a:solidFill>
          </p:spPr>
        </p:sp>
      </p:grpSp>
      <p:sp>
        <p:nvSpPr>
          <p:cNvPr id="82" name="Freeform 82"/>
          <p:cNvSpPr/>
          <p:nvPr/>
        </p:nvSpPr>
        <p:spPr>
          <a:xfrm>
            <a:off x="7177908" y="1924797"/>
            <a:ext cx="558293" cy="260221"/>
          </a:xfrm>
          <a:custGeom>
            <a:avLst/>
            <a:gdLst/>
            <a:ahLst/>
            <a:cxnLst/>
            <a:rect l="l" t="t" r="r" b="b"/>
            <a:pathLst>
              <a:path w="1116586" h="520441">
                <a:moveTo>
                  <a:pt x="0" y="0"/>
                </a:moveTo>
                <a:lnTo>
                  <a:pt x="1116586" y="0"/>
                </a:lnTo>
                <a:lnTo>
                  <a:pt x="1116586" y="520441"/>
                </a:lnTo>
                <a:lnTo>
                  <a:pt x="0" y="520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83" name="TextBox 83"/>
          <p:cNvSpPr txBox="1"/>
          <p:nvPr/>
        </p:nvSpPr>
        <p:spPr>
          <a:xfrm>
            <a:off x="6825714" y="1973390"/>
            <a:ext cx="1262679" cy="14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"/>
              </a:lnSpc>
            </a:pPr>
            <a:r>
              <a:rPr lang="en-US" sz="828" b="1">
                <a:solidFill>
                  <a:srgbClr val="FFFFFE"/>
                </a:solidFill>
                <a:latin typeface="Prompt Bold"/>
                <a:ea typeface="Prompt Bold"/>
                <a:cs typeface="Prompt Bold"/>
                <a:sym typeface="Prompt Bold"/>
              </a:rPr>
              <a:t>6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794434" y="2170729"/>
            <a:ext cx="1319432" cy="55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Menyelenggarakan pendidikan, pelatihan, dan penelitian yang berkualitas, inovatif, dan implikatif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8634888" y="4605338"/>
            <a:ext cx="65724" cy="1685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9575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492EA8A-D14E-4279-9F25-7138D61EDFB4}"/>
              </a:ext>
            </a:extLst>
          </p:cNvPr>
          <p:cNvGrpSpPr/>
          <p:nvPr/>
        </p:nvGrpSpPr>
        <p:grpSpPr>
          <a:xfrm>
            <a:off x="5126788" y="1333735"/>
            <a:ext cx="3291821" cy="3174950"/>
            <a:chOff x="6835716" y="1778314"/>
            <a:chExt cx="4389095" cy="4233266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32C0DFF2-EBA6-4444-8D87-E63E5704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477" y="3437459"/>
              <a:ext cx="1007571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2700" dirty="0">
                  <a:latin typeface="TrashHand" panose="00000400000000000000" pitchFamily="2" charset="0"/>
                </a:rPr>
                <a:t>info</a:t>
              </a:r>
              <a:endParaRPr lang="en-US" altLang="en-US" sz="600" dirty="0"/>
            </a:p>
          </p:txBody>
        </p:sp>
        <p:sp>
          <p:nvSpPr>
            <p:cNvPr id="60" name="Rectangle 6">
              <a:extLst>
                <a:ext uri="{FF2B5EF4-FFF2-40B4-BE49-F238E27FC236}">
                  <a16:creationId xmlns:a16="http://schemas.microsoft.com/office/drawing/2014/main" id="{60D9AE98-7CD5-409F-A53E-C1A3E9D32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6848" y="3964870"/>
              <a:ext cx="116469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2100" dirty="0">
                  <a:latin typeface="TrashHand" panose="00000400000000000000" pitchFamily="2" charset="0"/>
                </a:rPr>
                <a:t>graphic</a:t>
              </a:r>
              <a:endParaRPr lang="en-US" altLang="en-US" sz="750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D4E9ABB-043E-4053-BDE9-DC6B55873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864" y="3442453"/>
              <a:ext cx="131853" cy="93895"/>
            </a:xfrm>
            <a:custGeom>
              <a:avLst/>
              <a:gdLst>
                <a:gd name="T0" fmla="*/ 44 w 56"/>
                <a:gd name="T1" fmla="*/ 16 h 40"/>
                <a:gd name="T2" fmla="*/ 29 w 56"/>
                <a:gd name="T3" fmla="*/ 11 h 40"/>
                <a:gd name="T4" fmla="*/ 14 w 56"/>
                <a:gd name="T5" fmla="*/ 3 h 40"/>
                <a:gd name="T6" fmla="*/ 5 w 56"/>
                <a:gd name="T7" fmla="*/ 12 h 40"/>
                <a:gd name="T8" fmla="*/ 38 w 56"/>
                <a:gd name="T9" fmla="*/ 36 h 40"/>
                <a:gd name="T10" fmla="*/ 44 w 56"/>
                <a:gd name="T1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44" y="16"/>
                  </a:moveTo>
                  <a:cubicBezTo>
                    <a:pt x="39" y="14"/>
                    <a:pt x="34" y="13"/>
                    <a:pt x="29" y="11"/>
                  </a:cubicBezTo>
                  <a:cubicBezTo>
                    <a:pt x="24" y="9"/>
                    <a:pt x="19" y="5"/>
                    <a:pt x="14" y="3"/>
                  </a:cubicBezTo>
                  <a:cubicBezTo>
                    <a:pt x="9" y="0"/>
                    <a:pt x="0" y="6"/>
                    <a:pt x="5" y="12"/>
                  </a:cubicBezTo>
                  <a:cubicBezTo>
                    <a:pt x="13" y="23"/>
                    <a:pt x="26" y="31"/>
                    <a:pt x="38" y="36"/>
                  </a:cubicBezTo>
                  <a:cubicBezTo>
                    <a:pt x="50" y="40"/>
                    <a:pt x="56" y="21"/>
                    <a:pt x="4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9AF624F-A4D0-46BC-A44B-E23470A11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0744" y="3373530"/>
              <a:ext cx="61931" cy="110876"/>
            </a:xfrm>
            <a:custGeom>
              <a:avLst/>
              <a:gdLst>
                <a:gd name="T0" fmla="*/ 20 w 26"/>
                <a:gd name="T1" fmla="*/ 22 h 47"/>
                <a:gd name="T2" fmla="*/ 12 w 26"/>
                <a:gd name="T3" fmla="*/ 6 h 47"/>
                <a:gd name="T4" fmla="*/ 0 w 26"/>
                <a:gd name="T5" fmla="*/ 9 h 47"/>
                <a:gd name="T6" fmla="*/ 4 w 26"/>
                <a:gd name="T7" fmla="*/ 27 h 47"/>
                <a:gd name="T8" fmla="*/ 13 w 26"/>
                <a:gd name="T9" fmla="*/ 43 h 47"/>
                <a:gd name="T10" fmla="*/ 25 w 26"/>
                <a:gd name="T11" fmla="*/ 38 h 47"/>
                <a:gd name="T12" fmla="*/ 20 w 26"/>
                <a:gd name="T13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7">
                  <a:moveTo>
                    <a:pt x="20" y="22"/>
                  </a:moveTo>
                  <a:cubicBezTo>
                    <a:pt x="17" y="17"/>
                    <a:pt x="16" y="11"/>
                    <a:pt x="12" y="6"/>
                  </a:cubicBezTo>
                  <a:cubicBezTo>
                    <a:pt x="9" y="0"/>
                    <a:pt x="0" y="2"/>
                    <a:pt x="0" y="9"/>
                  </a:cubicBezTo>
                  <a:cubicBezTo>
                    <a:pt x="0" y="15"/>
                    <a:pt x="2" y="21"/>
                    <a:pt x="4" y="27"/>
                  </a:cubicBezTo>
                  <a:cubicBezTo>
                    <a:pt x="5" y="33"/>
                    <a:pt x="8" y="39"/>
                    <a:pt x="13" y="43"/>
                  </a:cubicBezTo>
                  <a:cubicBezTo>
                    <a:pt x="17" y="47"/>
                    <a:pt x="26" y="45"/>
                    <a:pt x="25" y="38"/>
                  </a:cubicBezTo>
                  <a:cubicBezTo>
                    <a:pt x="25" y="32"/>
                    <a:pt x="23" y="28"/>
                    <a:pt x="2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C1525CA1-E178-4C82-BBEF-2F44546F1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769" y="3364540"/>
              <a:ext cx="56937" cy="108879"/>
            </a:xfrm>
            <a:custGeom>
              <a:avLst/>
              <a:gdLst>
                <a:gd name="T0" fmla="*/ 23 w 24"/>
                <a:gd name="T1" fmla="*/ 6 h 46"/>
                <a:gd name="T2" fmla="*/ 11 w 24"/>
                <a:gd name="T3" fmla="*/ 6 h 46"/>
                <a:gd name="T4" fmla="*/ 6 w 24"/>
                <a:gd name="T5" fmla="*/ 25 h 46"/>
                <a:gd name="T6" fmla="*/ 4 w 24"/>
                <a:gd name="T7" fmla="*/ 43 h 46"/>
                <a:gd name="T8" fmla="*/ 11 w 24"/>
                <a:gd name="T9" fmla="*/ 46 h 46"/>
                <a:gd name="T10" fmla="*/ 22 w 24"/>
                <a:gd name="T11" fmla="*/ 29 h 46"/>
                <a:gd name="T12" fmla="*/ 23 w 24"/>
                <a:gd name="T13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6">
                  <a:moveTo>
                    <a:pt x="23" y="6"/>
                  </a:moveTo>
                  <a:cubicBezTo>
                    <a:pt x="22" y="0"/>
                    <a:pt x="12" y="0"/>
                    <a:pt x="11" y="6"/>
                  </a:cubicBezTo>
                  <a:cubicBezTo>
                    <a:pt x="10" y="12"/>
                    <a:pt x="8" y="19"/>
                    <a:pt x="6" y="25"/>
                  </a:cubicBezTo>
                  <a:cubicBezTo>
                    <a:pt x="4" y="31"/>
                    <a:pt x="0" y="37"/>
                    <a:pt x="4" y="43"/>
                  </a:cubicBezTo>
                  <a:cubicBezTo>
                    <a:pt x="5" y="46"/>
                    <a:pt x="8" y="46"/>
                    <a:pt x="11" y="46"/>
                  </a:cubicBezTo>
                  <a:cubicBezTo>
                    <a:pt x="18" y="45"/>
                    <a:pt x="20" y="36"/>
                    <a:pt x="22" y="29"/>
                  </a:cubicBezTo>
                  <a:cubicBezTo>
                    <a:pt x="23" y="22"/>
                    <a:pt x="24" y="14"/>
                    <a:pt x="2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33B1971-16FD-46DB-BB8A-D81ED33B2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742" y="3439456"/>
              <a:ext cx="103884" cy="99888"/>
            </a:xfrm>
            <a:custGeom>
              <a:avLst/>
              <a:gdLst>
                <a:gd name="T0" fmla="*/ 36 w 44"/>
                <a:gd name="T1" fmla="*/ 2 h 42"/>
                <a:gd name="T2" fmla="*/ 4 w 44"/>
                <a:gd name="T3" fmla="*/ 30 h 42"/>
                <a:gd name="T4" fmla="*/ 10 w 44"/>
                <a:gd name="T5" fmla="*/ 40 h 42"/>
                <a:gd name="T6" fmla="*/ 43 w 44"/>
                <a:gd name="T7" fmla="*/ 8 h 42"/>
                <a:gd name="T8" fmla="*/ 36 w 44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2">
                  <a:moveTo>
                    <a:pt x="36" y="2"/>
                  </a:moveTo>
                  <a:cubicBezTo>
                    <a:pt x="24" y="10"/>
                    <a:pt x="14" y="21"/>
                    <a:pt x="4" y="30"/>
                  </a:cubicBezTo>
                  <a:cubicBezTo>
                    <a:pt x="0" y="34"/>
                    <a:pt x="4" y="42"/>
                    <a:pt x="10" y="40"/>
                  </a:cubicBezTo>
                  <a:cubicBezTo>
                    <a:pt x="24" y="34"/>
                    <a:pt x="38" y="23"/>
                    <a:pt x="43" y="8"/>
                  </a:cubicBezTo>
                  <a:cubicBezTo>
                    <a:pt x="44" y="4"/>
                    <a:pt x="39" y="0"/>
                    <a:pt x="3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294915A7-64AE-4158-BF87-EA359F767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49" y="4378406"/>
              <a:ext cx="117868" cy="63929"/>
            </a:xfrm>
            <a:custGeom>
              <a:avLst/>
              <a:gdLst>
                <a:gd name="T0" fmla="*/ 43 w 50"/>
                <a:gd name="T1" fmla="*/ 1 h 27"/>
                <a:gd name="T2" fmla="*/ 22 w 50"/>
                <a:gd name="T3" fmla="*/ 6 h 27"/>
                <a:gd name="T4" fmla="*/ 4 w 50"/>
                <a:gd name="T5" fmla="*/ 17 h 27"/>
                <a:gd name="T6" fmla="*/ 9 w 50"/>
                <a:gd name="T7" fmla="*/ 26 h 27"/>
                <a:gd name="T8" fmla="*/ 28 w 50"/>
                <a:gd name="T9" fmla="*/ 19 h 27"/>
                <a:gd name="T10" fmla="*/ 45 w 50"/>
                <a:gd name="T11" fmla="*/ 11 h 27"/>
                <a:gd name="T12" fmla="*/ 43 w 50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7">
                  <a:moveTo>
                    <a:pt x="43" y="1"/>
                  </a:moveTo>
                  <a:cubicBezTo>
                    <a:pt x="35" y="0"/>
                    <a:pt x="29" y="2"/>
                    <a:pt x="22" y="6"/>
                  </a:cubicBezTo>
                  <a:cubicBezTo>
                    <a:pt x="16" y="9"/>
                    <a:pt x="9" y="12"/>
                    <a:pt x="4" y="17"/>
                  </a:cubicBezTo>
                  <a:cubicBezTo>
                    <a:pt x="0" y="21"/>
                    <a:pt x="4" y="27"/>
                    <a:pt x="9" y="26"/>
                  </a:cubicBezTo>
                  <a:cubicBezTo>
                    <a:pt x="15" y="25"/>
                    <a:pt x="22" y="21"/>
                    <a:pt x="28" y="19"/>
                  </a:cubicBezTo>
                  <a:cubicBezTo>
                    <a:pt x="34" y="17"/>
                    <a:pt x="40" y="15"/>
                    <a:pt x="45" y="11"/>
                  </a:cubicBezTo>
                  <a:cubicBezTo>
                    <a:pt x="50" y="8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CFF843E3-98CB-4942-8D1D-A0192A7CB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838" y="4413367"/>
              <a:ext cx="73917" cy="118867"/>
            </a:xfrm>
            <a:custGeom>
              <a:avLst/>
              <a:gdLst>
                <a:gd name="T0" fmla="*/ 20 w 31"/>
                <a:gd name="T1" fmla="*/ 3 h 50"/>
                <a:gd name="T2" fmla="*/ 13 w 31"/>
                <a:gd name="T3" fmla="*/ 10 h 50"/>
                <a:gd name="T4" fmla="*/ 10 w 31"/>
                <a:gd name="T5" fmla="*/ 19 h 50"/>
                <a:gd name="T6" fmla="*/ 3 w 31"/>
                <a:gd name="T7" fmla="*/ 37 h 50"/>
                <a:gd name="T8" fmla="*/ 17 w 31"/>
                <a:gd name="T9" fmla="*/ 43 h 50"/>
                <a:gd name="T10" fmla="*/ 26 w 31"/>
                <a:gd name="T11" fmla="*/ 26 h 50"/>
                <a:gd name="T12" fmla="*/ 30 w 31"/>
                <a:gd name="T13" fmla="*/ 17 h 50"/>
                <a:gd name="T14" fmla="*/ 31 w 31"/>
                <a:gd name="T15" fmla="*/ 8 h 50"/>
                <a:gd name="T16" fmla="*/ 20 w 31"/>
                <a:gd name="T17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50">
                  <a:moveTo>
                    <a:pt x="20" y="3"/>
                  </a:moveTo>
                  <a:cubicBezTo>
                    <a:pt x="18" y="5"/>
                    <a:pt x="14" y="8"/>
                    <a:pt x="13" y="10"/>
                  </a:cubicBezTo>
                  <a:cubicBezTo>
                    <a:pt x="12" y="13"/>
                    <a:pt x="11" y="16"/>
                    <a:pt x="10" y="19"/>
                  </a:cubicBezTo>
                  <a:cubicBezTo>
                    <a:pt x="7" y="25"/>
                    <a:pt x="5" y="31"/>
                    <a:pt x="3" y="37"/>
                  </a:cubicBezTo>
                  <a:cubicBezTo>
                    <a:pt x="0" y="45"/>
                    <a:pt x="13" y="50"/>
                    <a:pt x="17" y="43"/>
                  </a:cubicBezTo>
                  <a:cubicBezTo>
                    <a:pt x="20" y="37"/>
                    <a:pt x="23" y="32"/>
                    <a:pt x="26" y="26"/>
                  </a:cubicBezTo>
                  <a:cubicBezTo>
                    <a:pt x="27" y="23"/>
                    <a:pt x="29" y="20"/>
                    <a:pt x="30" y="17"/>
                  </a:cubicBezTo>
                  <a:cubicBezTo>
                    <a:pt x="31" y="14"/>
                    <a:pt x="31" y="11"/>
                    <a:pt x="31" y="8"/>
                  </a:cubicBezTo>
                  <a:cubicBezTo>
                    <a:pt x="31" y="2"/>
                    <a:pt x="23" y="0"/>
                    <a:pt x="2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A831A7BA-F598-4A3C-9942-D9C9DE829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744" y="4380404"/>
              <a:ext cx="79911" cy="108879"/>
            </a:xfrm>
            <a:custGeom>
              <a:avLst/>
              <a:gdLst>
                <a:gd name="T0" fmla="*/ 32 w 34"/>
                <a:gd name="T1" fmla="*/ 30 h 46"/>
                <a:gd name="T2" fmla="*/ 22 w 34"/>
                <a:gd name="T3" fmla="*/ 14 h 46"/>
                <a:gd name="T4" fmla="*/ 8 w 34"/>
                <a:gd name="T5" fmla="*/ 1 h 46"/>
                <a:gd name="T6" fmla="*/ 0 w 34"/>
                <a:gd name="T7" fmla="*/ 7 h 46"/>
                <a:gd name="T8" fmla="*/ 9 w 34"/>
                <a:gd name="T9" fmla="*/ 25 h 46"/>
                <a:gd name="T10" fmla="*/ 15 w 34"/>
                <a:gd name="T11" fmla="*/ 32 h 46"/>
                <a:gd name="T12" fmla="*/ 18 w 34"/>
                <a:gd name="T13" fmla="*/ 35 h 46"/>
                <a:gd name="T14" fmla="*/ 18 w 34"/>
                <a:gd name="T15" fmla="*/ 36 h 46"/>
                <a:gd name="T16" fmla="*/ 21 w 34"/>
                <a:gd name="T17" fmla="*/ 42 h 46"/>
                <a:gd name="T18" fmla="*/ 32 w 34"/>
                <a:gd name="T1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30"/>
                  </a:moveTo>
                  <a:cubicBezTo>
                    <a:pt x="30" y="24"/>
                    <a:pt x="25" y="19"/>
                    <a:pt x="22" y="14"/>
                  </a:cubicBezTo>
                  <a:cubicBezTo>
                    <a:pt x="18" y="8"/>
                    <a:pt x="15" y="3"/>
                    <a:pt x="8" y="1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4"/>
                    <a:pt x="4" y="19"/>
                    <a:pt x="9" y="25"/>
                  </a:cubicBezTo>
                  <a:cubicBezTo>
                    <a:pt x="11" y="27"/>
                    <a:pt x="13" y="29"/>
                    <a:pt x="15" y="32"/>
                  </a:cubicBezTo>
                  <a:cubicBezTo>
                    <a:pt x="16" y="33"/>
                    <a:pt x="17" y="34"/>
                    <a:pt x="18" y="35"/>
                  </a:cubicBezTo>
                  <a:cubicBezTo>
                    <a:pt x="18" y="35"/>
                    <a:pt x="18" y="35"/>
                    <a:pt x="18" y="36"/>
                  </a:cubicBezTo>
                  <a:cubicBezTo>
                    <a:pt x="18" y="38"/>
                    <a:pt x="19" y="40"/>
                    <a:pt x="21" y="42"/>
                  </a:cubicBezTo>
                  <a:cubicBezTo>
                    <a:pt x="29" y="46"/>
                    <a:pt x="34" y="37"/>
                    <a:pt x="32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A41A7331-D08F-46CC-8345-0001803F9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9705" y="4340449"/>
              <a:ext cx="96892" cy="58934"/>
            </a:xfrm>
            <a:custGeom>
              <a:avLst/>
              <a:gdLst>
                <a:gd name="T0" fmla="*/ 33 w 41"/>
                <a:gd name="T1" fmla="*/ 8 h 25"/>
                <a:gd name="T2" fmla="*/ 23 w 41"/>
                <a:gd name="T3" fmla="*/ 5 h 25"/>
                <a:gd name="T4" fmla="*/ 13 w 41"/>
                <a:gd name="T5" fmla="*/ 3 h 25"/>
                <a:gd name="T6" fmla="*/ 4 w 41"/>
                <a:gd name="T7" fmla="*/ 12 h 25"/>
                <a:gd name="T8" fmla="*/ 17 w 41"/>
                <a:gd name="T9" fmla="*/ 23 h 25"/>
                <a:gd name="T10" fmla="*/ 35 w 41"/>
                <a:gd name="T11" fmla="*/ 22 h 25"/>
                <a:gd name="T12" fmla="*/ 33 w 41"/>
                <a:gd name="T1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5">
                  <a:moveTo>
                    <a:pt x="33" y="8"/>
                  </a:moveTo>
                  <a:cubicBezTo>
                    <a:pt x="30" y="7"/>
                    <a:pt x="26" y="6"/>
                    <a:pt x="23" y="5"/>
                  </a:cubicBezTo>
                  <a:cubicBezTo>
                    <a:pt x="20" y="4"/>
                    <a:pt x="16" y="4"/>
                    <a:pt x="13" y="3"/>
                  </a:cubicBezTo>
                  <a:cubicBezTo>
                    <a:pt x="8" y="0"/>
                    <a:pt x="0" y="5"/>
                    <a:pt x="4" y="12"/>
                  </a:cubicBezTo>
                  <a:cubicBezTo>
                    <a:pt x="7" y="16"/>
                    <a:pt x="11" y="21"/>
                    <a:pt x="17" y="23"/>
                  </a:cubicBezTo>
                  <a:cubicBezTo>
                    <a:pt x="22" y="25"/>
                    <a:pt x="30" y="25"/>
                    <a:pt x="35" y="22"/>
                  </a:cubicBezTo>
                  <a:cubicBezTo>
                    <a:pt x="41" y="19"/>
                    <a:pt x="39" y="10"/>
                    <a:pt x="3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C884F8E3-D136-464D-B52A-4F68A0793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121" y="1792298"/>
              <a:ext cx="1567249" cy="1529290"/>
            </a:xfrm>
            <a:custGeom>
              <a:avLst/>
              <a:gdLst>
                <a:gd name="T0" fmla="*/ 211 w 663"/>
                <a:gd name="T1" fmla="*/ 44 h 647"/>
                <a:gd name="T2" fmla="*/ 33 w 663"/>
                <a:gd name="T3" fmla="*/ 242 h 647"/>
                <a:gd name="T4" fmla="*/ 158 w 663"/>
                <a:gd name="T5" fmla="*/ 576 h 647"/>
                <a:gd name="T6" fmla="*/ 515 w 663"/>
                <a:gd name="T7" fmla="*/ 569 h 647"/>
                <a:gd name="T8" fmla="*/ 626 w 663"/>
                <a:gd name="T9" fmla="*/ 229 h 647"/>
                <a:gd name="T10" fmla="*/ 321 w 663"/>
                <a:gd name="T11" fmla="*/ 15 h 647"/>
                <a:gd name="T12" fmla="*/ 211 w 663"/>
                <a:gd name="T13" fmla="*/ 4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3" h="647">
                  <a:moveTo>
                    <a:pt x="211" y="44"/>
                  </a:moveTo>
                  <a:cubicBezTo>
                    <a:pt x="126" y="79"/>
                    <a:pt x="58" y="145"/>
                    <a:pt x="33" y="242"/>
                  </a:cubicBezTo>
                  <a:cubicBezTo>
                    <a:pt x="0" y="364"/>
                    <a:pt x="53" y="505"/>
                    <a:pt x="158" y="576"/>
                  </a:cubicBezTo>
                  <a:cubicBezTo>
                    <a:pt x="263" y="647"/>
                    <a:pt x="413" y="644"/>
                    <a:pt x="515" y="569"/>
                  </a:cubicBezTo>
                  <a:cubicBezTo>
                    <a:pt x="617" y="493"/>
                    <a:pt x="663" y="351"/>
                    <a:pt x="626" y="229"/>
                  </a:cubicBezTo>
                  <a:cubicBezTo>
                    <a:pt x="588" y="105"/>
                    <a:pt x="454" y="0"/>
                    <a:pt x="321" y="15"/>
                  </a:cubicBezTo>
                  <a:cubicBezTo>
                    <a:pt x="283" y="20"/>
                    <a:pt x="246" y="29"/>
                    <a:pt x="211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CDC3CC63-2CF8-46DF-B678-E24D8FB8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1958113"/>
              <a:ext cx="581350" cy="567365"/>
            </a:xfrm>
            <a:custGeom>
              <a:avLst/>
              <a:gdLst>
                <a:gd name="T0" fmla="*/ 79 w 246"/>
                <a:gd name="T1" fmla="*/ 16 h 240"/>
                <a:gd name="T2" fmla="*/ 12 w 246"/>
                <a:gd name="T3" fmla="*/ 90 h 240"/>
                <a:gd name="T4" fmla="*/ 59 w 246"/>
                <a:gd name="T5" fmla="*/ 214 h 240"/>
                <a:gd name="T6" fmla="*/ 191 w 246"/>
                <a:gd name="T7" fmla="*/ 211 h 240"/>
                <a:gd name="T8" fmla="*/ 232 w 246"/>
                <a:gd name="T9" fmla="*/ 85 h 240"/>
                <a:gd name="T10" fmla="*/ 119 w 246"/>
                <a:gd name="T11" fmla="*/ 6 h 240"/>
                <a:gd name="T12" fmla="*/ 79 w 246"/>
                <a:gd name="T13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0">
                  <a:moveTo>
                    <a:pt x="79" y="16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5"/>
                    <a:pt x="20" y="187"/>
                    <a:pt x="59" y="214"/>
                  </a:cubicBezTo>
                  <a:cubicBezTo>
                    <a:pt x="98" y="240"/>
                    <a:pt x="153" y="239"/>
                    <a:pt x="191" y="211"/>
                  </a:cubicBezTo>
                  <a:cubicBezTo>
                    <a:pt x="229" y="183"/>
                    <a:pt x="246" y="130"/>
                    <a:pt x="232" y="85"/>
                  </a:cubicBezTo>
                  <a:cubicBezTo>
                    <a:pt x="218" y="39"/>
                    <a:pt x="169" y="0"/>
                    <a:pt x="119" y="6"/>
                  </a:cubicBezTo>
                  <a:cubicBezTo>
                    <a:pt x="105" y="7"/>
                    <a:pt x="91" y="11"/>
                    <a:pt x="79" y="1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C7A8FBC-16CC-4E0F-A104-C5D88BAC2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1913163"/>
              <a:ext cx="581350" cy="569363"/>
            </a:xfrm>
            <a:custGeom>
              <a:avLst/>
              <a:gdLst>
                <a:gd name="T0" fmla="*/ 79 w 246"/>
                <a:gd name="T1" fmla="*/ 17 h 241"/>
                <a:gd name="T2" fmla="*/ 12 w 246"/>
                <a:gd name="T3" fmla="*/ 90 h 241"/>
                <a:gd name="T4" fmla="*/ 59 w 246"/>
                <a:gd name="T5" fmla="*/ 214 h 241"/>
                <a:gd name="T6" fmla="*/ 191 w 246"/>
                <a:gd name="T7" fmla="*/ 212 h 241"/>
                <a:gd name="T8" fmla="*/ 232 w 246"/>
                <a:gd name="T9" fmla="*/ 86 h 241"/>
                <a:gd name="T10" fmla="*/ 119 w 246"/>
                <a:gd name="T11" fmla="*/ 6 h 241"/>
                <a:gd name="T12" fmla="*/ 79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9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9" y="214"/>
                  </a:cubicBezTo>
                  <a:cubicBezTo>
                    <a:pt x="98" y="241"/>
                    <a:pt x="153" y="240"/>
                    <a:pt x="191" y="212"/>
                  </a:cubicBezTo>
                  <a:cubicBezTo>
                    <a:pt x="229" y="184"/>
                    <a:pt x="246" y="131"/>
                    <a:pt x="232" y="86"/>
                  </a:cubicBezTo>
                  <a:cubicBezTo>
                    <a:pt x="218" y="40"/>
                    <a:pt x="169" y="0"/>
                    <a:pt x="119" y="6"/>
                  </a:cubicBezTo>
                  <a:cubicBezTo>
                    <a:pt x="105" y="8"/>
                    <a:pt x="91" y="11"/>
                    <a:pt x="79" y="17"/>
                  </a:cubicBez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C8F6EB34-087C-49AF-AD87-524DD7217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1913163"/>
              <a:ext cx="581350" cy="569363"/>
            </a:xfrm>
            <a:custGeom>
              <a:avLst/>
              <a:gdLst>
                <a:gd name="T0" fmla="*/ 79 w 246"/>
                <a:gd name="T1" fmla="*/ 17 h 241"/>
                <a:gd name="T2" fmla="*/ 12 w 246"/>
                <a:gd name="T3" fmla="*/ 90 h 241"/>
                <a:gd name="T4" fmla="*/ 59 w 246"/>
                <a:gd name="T5" fmla="*/ 214 h 241"/>
                <a:gd name="T6" fmla="*/ 191 w 246"/>
                <a:gd name="T7" fmla="*/ 212 h 241"/>
                <a:gd name="T8" fmla="*/ 232 w 246"/>
                <a:gd name="T9" fmla="*/ 86 h 241"/>
                <a:gd name="T10" fmla="*/ 119 w 246"/>
                <a:gd name="T11" fmla="*/ 6 h 241"/>
                <a:gd name="T12" fmla="*/ 79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9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9" y="214"/>
                  </a:cubicBezTo>
                  <a:cubicBezTo>
                    <a:pt x="98" y="241"/>
                    <a:pt x="153" y="240"/>
                    <a:pt x="191" y="212"/>
                  </a:cubicBezTo>
                  <a:cubicBezTo>
                    <a:pt x="229" y="184"/>
                    <a:pt x="246" y="131"/>
                    <a:pt x="232" y="86"/>
                  </a:cubicBezTo>
                  <a:cubicBezTo>
                    <a:pt x="218" y="40"/>
                    <a:pt x="169" y="0"/>
                    <a:pt x="119" y="6"/>
                  </a:cubicBezTo>
                  <a:cubicBezTo>
                    <a:pt x="105" y="8"/>
                    <a:pt x="91" y="11"/>
                    <a:pt x="79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46BD4D2-DD09-4D8D-9421-8C330D43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773" y="1958113"/>
              <a:ext cx="389565" cy="380575"/>
            </a:xfrm>
            <a:custGeom>
              <a:avLst/>
              <a:gdLst>
                <a:gd name="T0" fmla="*/ 52 w 165"/>
                <a:gd name="T1" fmla="*/ 11 h 161"/>
                <a:gd name="T2" fmla="*/ 8 w 165"/>
                <a:gd name="T3" fmla="*/ 60 h 161"/>
                <a:gd name="T4" fmla="*/ 39 w 165"/>
                <a:gd name="T5" fmla="*/ 143 h 161"/>
                <a:gd name="T6" fmla="*/ 128 w 165"/>
                <a:gd name="T7" fmla="*/ 141 h 161"/>
                <a:gd name="T8" fmla="*/ 155 w 165"/>
                <a:gd name="T9" fmla="*/ 57 h 161"/>
                <a:gd name="T10" fmla="*/ 80 w 165"/>
                <a:gd name="T11" fmla="*/ 4 h 161"/>
                <a:gd name="T12" fmla="*/ 52 w 165"/>
                <a:gd name="T1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1">
                  <a:moveTo>
                    <a:pt x="52" y="11"/>
                  </a:moveTo>
                  <a:cubicBezTo>
                    <a:pt x="31" y="20"/>
                    <a:pt x="14" y="36"/>
                    <a:pt x="8" y="60"/>
                  </a:cubicBezTo>
                  <a:cubicBezTo>
                    <a:pt x="0" y="91"/>
                    <a:pt x="13" y="125"/>
                    <a:pt x="39" y="143"/>
                  </a:cubicBezTo>
                  <a:cubicBezTo>
                    <a:pt x="65" y="161"/>
                    <a:pt x="102" y="160"/>
                    <a:pt x="128" y="141"/>
                  </a:cubicBezTo>
                  <a:cubicBezTo>
                    <a:pt x="153" y="123"/>
                    <a:pt x="165" y="87"/>
                    <a:pt x="155" y="57"/>
                  </a:cubicBezTo>
                  <a:cubicBezTo>
                    <a:pt x="146" y="26"/>
                    <a:pt x="113" y="0"/>
                    <a:pt x="80" y="4"/>
                  </a:cubicBezTo>
                  <a:cubicBezTo>
                    <a:pt x="70" y="5"/>
                    <a:pt x="61" y="7"/>
                    <a:pt x="5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3B944B6E-285F-4F1F-9B75-A8B61629B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086" y="2461550"/>
              <a:ext cx="1503320" cy="860038"/>
            </a:xfrm>
            <a:custGeom>
              <a:avLst/>
              <a:gdLst>
                <a:gd name="T0" fmla="*/ 502 w 636"/>
                <a:gd name="T1" fmla="*/ 220 h 364"/>
                <a:gd name="T2" fmla="*/ 145 w 636"/>
                <a:gd name="T3" fmla="*/ 227 h 364"/>
                <a:gd name="T4" fmla="*/ 12 w 636"/>
                <a:gd name="T5" fmla="*/ 0 h 364"/>
                <a:gd name="T6" fmla="*/ 145 w 636"/>
                <a:gd name="T7" fmla="*/ 293 h 364"/>
                <a:gd name="T8" fmla="*/ 502 w 636"/>
                <a:gd name="T9" fmla="*/ 286 h 364"/>
                <a:gd name="T10" fmla="*/ 624 w 636"/>
                <a:gd name="T11" fmla="*/ 0 h 364"/>
                <a:gd name="T12" fmla="*/ 502 w 636"/>
                <a:gd name="T13" fmla="*/ 22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364">
                  <a:moveTo>
                    <a:pt x="502" y="220"/>
                  </a:moveTo>
                  <a:cubicBezTo>
                    <a:pt x="400" y="295"/>
                    <a:pt x="250" y="298"/>
                    <a:pt x="145" y="227"/>
                  </a:cubicBezTo>
                  <a:cubicBezTo>
                    <a:pt x="70" y="176"/>
                    <a:pt x="22" y="90"/>
                    <a:pt x="12" y="0"/>
                  </a:cubicBezTo>
                  <a:cubicBezTo>
                    <a:pt x="0" y="112"/>
                    <a:pt x="51" y="230"/>
                    <a:pt x="145" y="293"/>
                  </a:cubicBezTo>
                  <a:cubicBezTo>
                    <a:pt x="250" y="364"/>
                    <a:pt x="400" y="361"/>
                    <a:pt x="502" y="286"/>
                  </a:cubicBezTo>
                  <a:cubicBezTo>
                    <a:pt x="589" y="221"/>
                    <a:pt x="636" y="108"/>
                    <a:pt x="624" y="0"/>
                  </a:cubicBezTo>
                  <a:cubicBezTo>
                    <a:pt x="615" y="86"/>
                    <a:pt x="571" y="168"/>
                    <a:pt x="502" y="220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A4B2E8FC-E30C-44D8-B46E-9A5558357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074" y="2875087"/>
              <a:ext cx="314649" cy="179799"/>
            </a:xfrm>
            <a:custGeom>
              <a:avLst/>
              <a:gdLst>
                <a:gd name="T0" fmla="*/ 119 w 133"/>
                <a:gd name="T1" fmla="*/ 4 h 76"/>
                <a:gd name="T2" fmla="*/ 62 w 133"/>
                <a:gd name="T3" fmla="*/ 40 h 76"/>
                <a:gd name="T4" fmla="*/ 2 w 133"/>
                <a:gd name="T5" fmla="*/ 71 h 76"/>
                <a:gd name="T6" fmla="*/ 4 w 133"/>
                <a:gd name="T7" fmla="*/ 75 h 76"/>
                <a:gd name="T8" fmla="*/ 69 w 133"/>
                <a:gd name="T9" fmla="*/ 52 h 76"/>
                <a:gd name="T10" fmla="*/ 127 w 133"/>
                <a:gd name="T11" fmla="*/ 14 h 76"/>
                <a:gd name="T12" fmla="*/ 119 w 133"/>
                <a:gd name="T13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76">
                  <a:moveTo>
                    <a:pt x="119" y="4"/>
                  </a:moveTo>
                  <a:cubicBezTo>
                    <a:pt x="100" y="14"/>
                    <a:pt x="82" y="29"/>
                    <a:pt x="62" y="40"/>
                  </a:cubicBezTo>
                  <a:cubicBezTo>
                    <a:pt x="43" y="51"/>
                    <a:pt x="22" y="60"/>
                    <a:pt x="2" y="71"/>
                  </a:cubicBezTo>
                  <a:cubicBezTo>
                    <a:pt x="0" y="73"/>
                    <a:pt x="2" y="76"/>
                    <a:pt x="4" y="75"/>
                  </a:cubicBezTo>
                  <a:cubicBezTo>
                    <a:pt x="27" y="72"/>
                    <a:pt x="49" y="62"/>
                    <a:pt x="69" y="52"/>
                  </a:cubicBezTo>
                  <a:cubicBezTo>
                    <a:pt x="89" y="42"/>
                    <a:pt x="111" y="30"/>
                    <a:pt x="127" y="14"/>
                  </a:cubicBezTo>
                  <a:cubicBezTo>
                    <a:pt x="133" y="9"/>
                    <a:pt x="126" y="0"/>
                    <a:pt x="119" y="4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1146C19D-8016-4079-BF5A-84DFB9905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7707" y="2759217"/>
              <a:ext cx="94894" cy="96892"/>
            </a:xfrm>
            <a:custGeom>
              <a:avLst/>
              <a:gdLst>
                <a:gd name="T0" fmla="*/ 31 w 40"/>
                <a:gd name="T1" fmla="*/ 3 h 41"/>
                <a:gd name="T2" fmla="*/ 4 w 40"/>
                <a:gd name="T3" fmla="*/ 28 h 41"/>
                <a:gd name="T4" fmla="*/ 12 w 40"/>
                <a:gd name="T5" fmla="*/ 36 h 41"/>
                <a:gd name="T6" fmla="*/ 38 w 40"/>
                <a:gd name="T7" fmla="*/ 9 h 41"/>
                <a:gd name="T8" fmla="*/ 31 w 40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31" y="3"/>
                  </a:moveTo>
                  <a:cubicBezTo>
                    <a:pt x="22" y="10"/>
                    <a:pt x="13" y="19"/>
                    <a:pt x="4" y="28"/>
                  </a:cubicBezTo>
                  <a:cubicBezTo>
                    <a:pt x="0" y="33"/>
                    <a:pt x="7" y="41"/>
                    <a:pt x="12" y="36"/>
                  </a:cubicBezTo>
                  <a:cubicBezTo>
                    <a:pt x="21" y="27"/>
                    <a:pt x="30" y="19"/>
                    <a:pt x="38" y="9"/>
                  </a:cubicBezTo>
                  <a:cubicBezTo>
                    <a:pt x="40" y="5"/>
                    <a:pt x="35" y="0"/>
                    <a:pt x="31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A22FE69A-E4ED-4E72-93D6-1166F5E04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912" y="2683302"/>
              <a:ext cx="262707" cy="283683"/>
            </a:xfrm>
            <a:custGeom>
              <a:avLst/>
              <a:gdLst>
                <a:gd name="T0" fmla="*/ 105 w 111"/>
                <a:gd name="T1" fmla="*/ 106 h 120"/>
                <a:gd name="T2" fmla="*/ 51 w 111"/>
                <a:gd name="T3" fmla="*/ 63 h 120"/>
                <a:gd name="T4" fmla="*/ 6 w 111"/>
                <a:gd name="T5" fmla="*/ 2 h 120"/>
                <a:gd name="T6" fmla="*/ 1 w 111"/>
                <a:gd name="T7" fmla="*/ 5 h 120"/>
                <a:gd name="T8" fmla="*/ 99 w 111"/>
                <a:gd name="T9" fmla="*/ 116 h 120"/>
                <a:gd name="T10" fmla="*/ 105 w 111"/>
                <a:gd name="T11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20">
                  <a:moveTo>
                    <a:pt x="105" y="106"/>
                  </a:moveTo>
                  <a:cubicBezTo>
                    <a:pt x="86" y="92"/>
                    <a:pt x="67" y="79"/>
                    <a:pt x="51" y="63"/>
                  </a:cubicBezTo>
                  <a:cubicBezTo>
                    <a:pt x="32" y="45"/>
                    <a:pt x="20" y="24"/>
                    <a:pt x="6" y="2"/>
                  </a:cubicBezTo>
                  <a:cubicBezTo>
                    <a:pt x="5" y="0"/>
                    <a:pt x="0" y="1"/>
                    <a:pt x="1" y="5"/>
                  </a:cubicBezTo>
                  <a:cubicBezTo>
                    <a:pt x="15" y="51"/>
                    <a:pt x="55" y="97"/>
                    <a:pt x="99" y="116"/>
                  </a:cubicBezTo>
                  <a:cubicBezTo>
                    <a:pt x="106" y="120"/>
                    <a:pt x="111" y="110"/>
                    <a:pt x="105" y="10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AF0AF86B-7FEF-4E1C-8184-6EA2A23CC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550" y="2992956"/>
              <a:ext cx="110876" cy="42952"/>
            </a:xfrm>
            <a:custGeom>
              <a:avLst/>
              <a:gdLst>
                <a:gd name="T0" fmla="*/ 42 w 47"/>
                <a:gd name="T1" fmla="*/ 8 h 18"/>
                <a:gd name="T2" fmla="*/ 6 w 47"/>
                <a:gd name="T3" fmla="*/ 0 h 18"/>
                <a:gd name="T4" fmla="*/ 4 w 47"/>
                <a:gd name="T5" fmla="*/ 8 h 18"/>
                <a:gd name="T6" fmla="*/ 41 w 47"/>
                <a:gd name="T7" fmla="*/ 18 h 18"/>
                <a:gd name="T8" fmla="*/ 42 w 47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42" y="8"/>
                  </a:moveTo>
                  <a:cubicBezTo>
                    <a:pt x="31" y="4"/>
                    <a:pt x="18" y="0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15" y="14"/>
                    <a:pt x="28" y="16"/>
                    <a:pt x="41" y="18"/>
                  </a:cubicBezTo>
                  <a:cubicBezTo>
                    <a:pt x="47" y="18"/>
                    <a:pt x="47" y="10"/>
                    <a:pt x="42" y="8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01EA6F4-3BB1-4AB4-BEFC-1782C8F0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970" y="2577420"/>
              <a:ext cx="42952" cy="72919"/>
            </a:xfrm>
            <a:custGeom>
              <a:avLst/>
              <a:gdLst>
                <a:gd name="T0" fmla="*/ 16 w 18"/>
                <a:gd name="T1" fmla="*/ 24 h 31"/>
                <a:gd name="T2" fmla="*/ 8 w 18"/>
                <a:gd name="T3" fmla="*/ 4 h 31"/>
                <a:gd name="T4" fmla="*/ 1 w 18"/>
                <a:gd name="T5" fmla="*/ 7 h 31"/>
                <a:gd name="T6" fmla="*/ 10 w 18"/>
                <a:gd name="T7" fmla="*/ 27 h 31"/>
                <a:gd name="T8" fmla="*/ 16 w 1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6" y="24"/>
                  </a:moveTo>
                  <a:cubicBezTo>
                    <a:pt x="14" y="17"/>
                    <a:pt x="12" y="10"/>
                    <a:pt x="8" y="4"/>
                  </a:cubicBezTo>
                  <a:cubicBezTo>
                    <a:pt x="6" y="0"/>
                    <a:pt x="0" y="2"/>
                    <a:pt x="1" y="7"/>
                  </a:cubicBezTo>
                  <a:cubicBezTo>
                    <a:pt x="2" y="14"/>
                    <a:pt x="6" y="21"/>
                    <a:pt x="10" y="27"/>
                  </a:cubicBezTo>
                  <a:cubicBezTo>
                    <a:pt x="12" y="31"/>
                    <a:pt x="18" y="28"/>
                    <a:pt x="16" y="24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75D6E40D-5502-406D-8376-BA49387FD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554" y="2615378"/>
              <a:ext cx="32963" cy="34961"/>
            </a:xfrm>
            <a:custGeom>
              <a:avLst/>
              <a:gdLst>
                <a:gd name="T0" fmla="*/ 7 w 14"/>
                <a:gd name="T1" fmla="*/ 2 h 15"/>
                <a:gd name="T2" fmla="*/ 1 w 14"/>
                <a:gd name="T3" fmla="*/ 7 h 15"/>
                <a:gd name="T4" fmla="*/ 7 w 14"/>
                <a:gd name="T5" fmla="*/ 13 h 15"/>
                <a:gd name="T6" fmla="*/ 12 w 14"/>
                <a:gd name="T7" fmla="*/ 7 h 15"/>
                <a:gd name="T8" fmla="*/ 7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7" y="2"/>
                  </a:moveTo>
                  <a:cubicBezTo>
                    <a:pt x="5" y="3"/>
                    <a:pt x="3" y="5"/>
                    <a:pt x="1" y="7"/>
                  </a:cubicBezTo>
                  <a:cubicBezTo>
                    <a:pt x="0" y="11"/>
                    <a:pt x="3" y="15"/>
                    <a:pt x="7" y="13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4" y="4"/>
                    <a:pt x="10" y="0"/>
                    <a:pt x="7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5BA2F7BE-81B5-4FBC-A815-9324D9F22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016" y="2352672"/>
              <a:ext cx="87902" cy="108879"/>
            </a:xfrm>
            <a:custGeom>
              <a:avLst/>
              <a:gdLst>
                <a:gd name="T0" fmla="*/ 30 w 37"/>
                <a:gd name="T1" fmla="*/ 3 h 46"/>
                <a:gd name="T2" fmla="*/ 2 w 37"/>
                <a:gd name="T3" fmla="*/ 39 h 46"/>
                <a:gd name="T4" fmla="*/ 7 w 37"/>
                <a:gd name="T5" fmla="*/ 44 h 46"/>
                <a:gd name="T6" fmla="*/ 36 w 37"/>
                <a:gd name="T7" fmla="*/ 6 h 46"/>
                <a:gd name="T8" fmla="*/ 30 w 37"/>
                <a:gd name="T9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30" y="3"/>
                  </a:moveTo>
                  <a:cubicBezTo>
                    <a:pt x="20" y="14"/>
                    <a:pt x="13" y="28"/>
                    <a:pt x="2" y="39"/>
                  </a:cubicBezTo>
                  <a:cubicBezTo>
                    <a:pt x="0" y="42"/>
                    <a:pt x="4" y="46"/>
                    <a:pt x="7" y="44"/>
                  </a:cubicBezTo>
                  <a:cubicBezTo>
                    <a:pt x="19" y="34"/>
                    <a:pt x="31" y="21"/>
                    <a:pt x="36" y="6"/>
                  </a:cubicBezTo>
                  <a:cubicBezTo>
                    <a:pt x="37" y="3"/>
                    <a:pt x="32" y="0"/>
                    <a:pt x="30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FA80DEF4-AE5E-477F-9E73-1E8D4DFA5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929" y="2307722"/>
              <a:ext cx="23973" cy="25971"/>
            </a:xfrm>
            <a:custGeom>
              <a:avLst/>
              <a:gdLst>
                <a:gd name="T0" fmla="*/ 5 w 10"/>
                <a:gd name="T1" fmla="*/ 2 h 11"/>
                <a:gd name="T2" fmla="*/ 3 w 10"/>
                <a:gd name="T3" fmla="*/ 4 h 11"/>
                <a:gd name="T4" fmla="*/ 9 w 10"/>
                <a:gd name="T5" fmla="*/ 7 h 11"/>
                <a:gd name="T6" fmla="*/ 9 w 10"/>
                <a:gd name="T7" fmla="*/ 4 h 11"/>
                <a:gd name="T8" fmla="*/ 5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2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8"/>
                    <a:pt x="7" y="11"/>
                    <a:pt x="9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2"/>
                    <a:pt x="7" y="0"/>
                    <a:pt x="5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68F9E55F-8B66-46D5-8147-2B06597A2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566" y="2323704"/>
              <a:ext cx="58934" cy="97891"/>
            </a:xfrm>
            <a:custGeom>
              <a:avLst/>
              <a:gdLst>
                <a:gd name="T0" fmla="*/ 23 w 25"/>
                <a:gd name="T1" fmla="*/ 35 h 41"/>
                <a:gd name="T2" fmla="*/ 4 w 25"/>
                <a:gd name="T3" fmla="*/ 2 h 41"/>
                <a:gd name="T4" fmla="*/ 0 w 25"/>
                <a:gd name="T5" fmla="*/ 3 h 41"/>
                <a:gd name="T6" fmla="*/ 18 w 25"/>
                <a:gd name="T7" fmla="*/ 39 h 41"/>
                <a:gd name="T8" fmla="*/ 23 w 25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23" y="35"/>
                  </a:moveTo>
                  <a:cubicBezTo>
                    <a:pt x="16" y="24"/>
                    <a:pt x="9" y="15"/>
                    <a:pt x="4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3" y="16"/>
                    <a:pt x="8" y="30"/>
                    <a:pt x="18" y="39"/>
                  </a:cubicBezTo>
                  <a:cubicBezTo>
                    <a:pt x="20" y="41"/>
                    <a:pt x="25" y="38"/>
                    <a:pt x="23" y="35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060E7823-06B1-4EE4-B354-9685C88D9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489" y="2449563"/>
              <a:ext cx="29967" cy="30966"/>
            </a:xfrm>
            <a:custGeom>
              <a:avLst/>
              <a:gdLst>
                <a:gd name="T0" fmla="*/ 12 w 13"/>
                <a:gd name="T1" fmla="*/ 9 h 13"/>
                <a:gd name="T2" fmla="*/ 8 w 13"/>
                <a:gd name="T3" fmla="*/ 4 h 13"/>
                <a:gd name="T4" fmla="*/ 3 w 13"/>
                <a:gd name="T5" fmla="*/ 1 h 13"/>
                <a:gd name="T6" fmla="*/ 1 w 13"/>
                <a:gd name="T7" fmla="*/ 3 h 13"/>
                <a:gd name="T8" fmla="*/ 4 w 13"/>
                <a:gd name="T9" fmla="*/ 8 h 13"/>
                <a:gd name="T10" fmla="*/ 9 w 13"/>
                <a:gd name="T11" fmla="*/ 12 h 13"/>
                <a:gd name="T12" fmla="*/ 12 w 13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2" y="9"/>
                  </a:moveTo>
                  <a:cubicBezTo>
                    <a:pt x="10" y="7"/>
                    <a:pt x="9" y="6"/>
                    <a:pt x="8" y="4"/>
                  </a:cubicBezTo>
                  <a:cubicBezTo>
                    <a:pt x="6" y="3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3" y="6"/>
                    <a:pt x="4" y="8"/>
                  </a:cubicBezTo>
                  <a:cubicBezTo>
                    <a:pt x="6" y="9"/>
                    <a:pt x="7" y="10"/>
                    <a:pt x="9" y="12"/>
                  </a:cubicBezTo>
                  <a:cubicBezTo>
                    <a:pt x="11" y="13"/>
                    <a:pt x="13" y="11"/>
                    <a:pt x="12" y="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F6585D91-E4AD-49E7-8E90-20453B70F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577" y="1977092"/>
              <a:ext cx="35960" cy="27969"/>
            </a:xfrm>
            <a:custGeom>
              <a:avLst/>
              <a:gdLst>
                <a:gd name="T0" fmla="*/ 13 w 15"/>
                <a:gd name="T1" fmla="*/ 6 h 12"/>
                <a:gd name="T2" fmla="*/ 7 w 15"/>
                <a:gd name="T3" fmla="*/ 2 h 12"/>
                <a:gd name="T4" fmla="*/ 4 w 15"/>
                <a:gd name="T5" fmla="*/ 7 h 12"/>
                <a:gd name="T6" fmla="*/ 6 w 15"/>
                <a:gd name="T7" fmla="*/ 9 h 12"/>
                <a:gd name="T8" fmla="*/ 10 w 15"/>
                <a:gd name="T9" fmla="*/ 11 h 12"/>
                <a:gd name="T10" fmla="*/ 13 w 15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3" y="6"/>
                  </a:moveTo>
                  <a:cubicBezTo>
                    <a:pt x="11" y="4"/>
                    <a:pt x="9" y="3"/>
                    <a:pt x="7" y="2"/>
                  </a:cubicBezTo>
                  <a:cubicBezTo>
                    <a:pt x="3" y="0"/>
                    <a:pt x="0" y="5"/>
                    <a:pt x="4" y="7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3" y="12"/>
                    <a:pt x="15" y="8"/>
                    <a:pt x="13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40E68952-0599-48EE-8711-18CE8276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626" y="2101952"/>
              <a:ext cx="32963" cy="20977"/>
            </a:xfrm>
            <a:custGeom>
              <a:avLst/>
              <a:gdLst>
                <a:gd name="T0" fmla="*/ 12 w 14"/>
                <a:gd name="T1" fmla="*/ 4 h 9"/>
                <a:gd name="T2" fmla="*/ 8 w 14"/>
                <a:gd name="T3" fmla="*/ 2 h 9"/>
                <a:gd name="T4" fmla="*/ 4 w 14"/>
                <a:gd name="T5" fmla="*/ 1 h 9"/>
                <a:gd name="T6" fmla="*/ 2 w 14"/>
                <a:gd name="T7" fmla="*/ 5 h 9"/>
                <a:gd name="T8" fmla="*/ 6 w 14"/>
                <a:gd name="T9" fmla="*/ 8 h 9"/>
                <a:gd name="T10" fmla="*/ 10 w 14"/>
                <a:gd name="T11" fmla="*/ 9 h 9"/>
                <a:gd name="T12" fmla="*/ 1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2" y="4"/>
                  </a:moveTo>
                  <a:cubicBezTo>
                    <a:pt x="11" y="3"/>
                    <a:pt x="10" y="3"/>
                    <a:pt x="8" y="2"/>
                  </a:cubicBezTo>
                  <a:cubicBezTo>
                    <a:pt x="7" y="2"/>
                    <a:pt x="6" y="1"/>
                    <a:pt x="4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8"/>
                    <a:pt x="9" y="9"/>
                    <a:pt x="10" y="9"/>
                  </a:cubicBezTo>
                  <a:cubicBezTo>
                    <a:pt x="13" y="9"/>
                    <a:pt x="14" y="6"/>
                    <a:pt x="12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00ED137A-E333-44A7-B0EC-0CEA8CEC2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635" y="2231807"/>
              <a:ext cx="40955" cy="18979"/>
            </a:xfrm>
            <a:custGeom>
              <a:avLst/>
              <a:gdLst>
                <a:gd name="T0" fmla="*/ 12 w 17"/>
                <a:gd name="T1" fmla="*/ 1 h 8"/>
                <a:gd name="T2" fmla="*/ 4 w 17"/>
                <a:gd name="T3" fmla="*/ 3 h 8"/>
                <a:gd name="T4" fmla="*/ 3 w 17"/>
                <a:gd name="T5" fmla="*/ 7 h 8"/>
                <a:gd name="T6" fmla="*/ 14 w 17"/>
                <a:gd name="T7" fmla="*/ 5 h 8"/>
                <a:gd name="T8" fmla="*/ 12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2" y="1"/>
                  </a:moveTo>
                  <a:cubicBezTo>
                    <a:pt x="9" y="2"/>
                    <a:pt x="6" y="3"/>
                    <a:pt x="4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8"/>
                    <a:pt x="11" y="8"/>
                    <a:pt x="14" y="5"/>
                  </a:cubicBezTo>
                  <a:cubicBezTo>
                    <a:pt x="17" y="4"/>
                    <a:pt x="14" y="0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127CB47F-49AA-49BC-853B-05AB2A28A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601" y="2368654"/>
              <a:ext cx="37958" cy="33962"/>
            </a:xfrm>
            <a:custGeom>
              <a:avLst/>
              <a:gdLst>
                <a:gd name="T0" fmla="*/ 16 w 16"/>
                <a:gd name="T1" fmla="*/ 2 h 14"/>
                <a:gd name="T2" fmla="*/ 12 w 16"/>
                <a:gd name="T3" fmla="*/ 1 h 14"/>
                <a:gd name="T4" fmla="*/ 1 w 16"/>
                <a:gd name="T5" fmla="*/ 10 h 14"/>
                <a:gd name="T6" fmla="*/ 4 w 16"/>
                <a:gd name="T7" fmla="*/ 13 h 14"/>
                <a:gd name="T8" fmla="*/ 15 w 16"/>
                <a:gd name="T9" fmla="*/ 6 h 14"/>
                <a:gd name="T10" fmla="*/ 16 w 16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16" y="2"/>
                  </a:moveTo>
                  <a:cubicBezTo>
                    <a:pt x="15" y="1"/>
                    <a:pt x="13" y="0"/>
                    <a:pt x="12" y="1"/>
                  </a:cubicBezTo>
                  <a:cubicBezTo>
                    <a:pt x="8" y="3"/>
                    <a:pt x="4" y="6"/>
                    <a:pt x="1" y="10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2"/>
                    <a:pt x="13" y="9"/>
                    <a:pt x="15" y="6"/>
                  </a:cubicBezTo>
                  <a:cubicBezTo>
                    <a:pt x="16" y="5"/>
                    <a:pt x="16" y="4"/>
                    <a:pt x="16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4BA8B85F-CE22-49DC-98E1-34388FDE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9951" y="1977092"/>
              <a:ext cx="32963" cy="27969"/>
            </a:xfrm>
            <a:custGeom>
              <a:avLst/>
              <a:gdLst>
                <a:gd name="T0" fmla="*/ 2 w 14"/>
                <a:gd name="T1" fmla="*/ 6 h 12"/>
                <a:gd name="T2" fmla="*/ 8 w 14"/>
                <a:gd name="T3" fmla="*/ 2 h 12"/>
                <a:gd name="T4" fmla="*/ 11 w 14"/>
                <a:gd name="T5" fmla="*/ 7 h 12"/>
                <a:gd name="T6" fmla="*/ 8 w 14"/>
                <a:gd name="T7" fmla="*/ 9 h 12"/>
                <a:gd name="T8" fmla="*/ 5 w 14"/>
                <a:gd name="T9" fmla="*/ 11 h 12"/>
                <a:gd name="T10" fmla="*/ 2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2" y="6"/>
                  </a:moveTo>
                  <a:cubicBezTo>
                    <a:pt x="4" y="4"/>
                    <a:pt x="6" y="3"/>
                    <a:pt x="8" y="2"/>
                  </a:cubicBezTo>
                  <a:cubicBezTo>
                    <a:pt x="12" y="0"/>
                    <a:pt x="14" y="5"/>
                    <a:pt x="11" y="7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2" y="12"/>
                    <a:pt x="0" y="8"/>
                    <a:pt x="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FE6CC95-259B-44A7-BB6F-3AA066E09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897" y="2101952"/>
              <a:ext cx="32963" cy="20977"/>
            </a:xfrm>
            <a:custGeom>
              <a:avLst/>
              <a:gdLst>
                <a:gd name="T0" fmla="*/ 2 w 14"/>
                <a:gd name="T1" fmla="*/ 4 h 9"/>
                <a:gd name="T2" fmla="*/ 5 w 14"/>
                <a:gd name="T3" fmla="*/ 2 h 9"/>
                <a:gd name="T4" fmla="*/ 10 w 14"/>
                <a:gd name="T5" fmla="*/ 1 h 9"/>
                <a:gd name="T6" fmla="*/ 11 w 14"/>
                <a:gd name="T7" fmla="*/ 5 h 9"/>
                <a:gd name="T8" fmla="*/ 8 w 14"/>
                <a:gd name="T9" fmla="*/ 8 h 9"/>
                <a:gd name="T10" fmla="*/ 3 w 14"/>
                <a:gd name="T11" fmla="*/ 9 h 9"/>
                <a:gd name="T12" fmla="*/ 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2" y="4"/>
                  </a:moveTo>
                  <a:cubicBezTo>
                    <a:pt x="3" y="3"/>
                    <a:pt x="4" y="3"/>
                    <a:pt x="5" y="2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2" y="0"/>
                    <a:pt x="14" y="4"/>
                    <a:pt x="11" y="5"/>
                  </a:cubicBezTo>
                  <a:cubicBezTo>
                    <a:pt x="10" y="6"/>
                    <a:pt x="9" y="7"/>
                    <a:pt x="8" y="8"/>
                  </a:cubicBezTo>
                  <a:cubicBezTo>
                    <a:pt x="6" y="8"/>
                    <a:pt x="5" y="9"/>
                    <a:pt x="3" y="9"/>
                  </a:cubicBezTo>
                  <a:cubicBezTo>
                    <a:pt x="1" y="9"/>
                    <a:pt x="0" y="6"/>
                    <a:pt x="2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00A95521-BF81-4CE2-B0B6-F0133150F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897" y="2231807"/>
              <a:ext cx="36959" cy="18979"/>
            </a:xfrm>
            <a:custGeom>
              <a:avLst/>
              <a:gdLst>
                <a:gd name="T0" fmla="*/ 5 w 16"/>
                <a:gd name="T1" fmla="*/ 1 h 8"/>
                <a:gd name="T2" fmla="*/ 13 w 16"/>
                <a:gd name="T3" fmla="*/ 3 h 8"/>
                <a:gd name="T4" fmla="*/ 14 w 16"/>
                <a:gd name="T5" fmla="*/ 7 h 8"/>
                <a:gd name="T6" fmla="*/ 2 w 16"/>
                <a:gd name="T7" fmla="*/ 5 h 8"/>
                <a:gd name="T8" fmla="*/ 5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5" y="1"/>
                  </a:moveTo>
                  <a:cubicBezTo>
                    <a:pt x="8" y="2"/>
                    <a:pt x="10" y="3"/>
                    <a:pt x="13" y="3"/>
                  </a:cubicBezTo>
                  <a:cubicBezTo>
                    <a:pt x="16" y="3"/>
                    <a:pt x="16" y="7"/>
                    <a:pt x="14" y="7"/>
                  </a:cubicBezTo>
                  <a:cubicBezTo>
                    <a:pt x="10" y="8"/>
                    <a:pt x="6" y="8"/>
                    <a:pt x="2" y="5"/>
                  </a:cubicBezTo>
                  <a:cubicBezTo>
                    <a:pt x="0" y="4"/>
                    <a:pt x="3" y="0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63074A0C-1502-4FDF-B0E8-1C083D1C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6932" y="2368654"/>
              <a:ext cx="39955" cy="33962"/>
            </a:xfrm>
            <a:custGeom>
              <a:avLst/>
              <a:gdLst>
                <a:gd name="T0" fmla="*/ 1 w 17"/>
                <a:gd name="T1" fmla="*/ 2 h 14"/>
                <a:gd name="T2" fmla="*/ 5 w 17"/>
                <a:gd name="T3" fmla="*/ 1 h 14"/>
                <a:gd name="T4" fmla="*/ 16 w 17"/>
                <a:gd name="T5" fmla="*/ 10 h 14"/>
                <a:gd name="T6" fmla="*/ 13 w 17"/>
                <a:gd name="T7" fmla="*/ 13 h 14"/>
                <a:gd name="T8" fmla="*/ 2 w 17"/>
                <a:gd name="T9" fmla="*/ 6 h 14"/>
                <a:gd name="T10" fmla="*/ 1 w 17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2"/>
                  </a:moveTo>
                  <a:cubicBezTo>
                    <a:pt x="2" y="1"/>
                    <a:pt x="3" y="0"/>
                    <a:pt x="5" y="1"/>
                  </a:cubicBezTo>
                  <a:cubicBezTo>
                    <a:pt x="9" y="3"/>
                    <a:pt x="13" y="6"/>
                    <a:pt x="16" y="10"/>
                  </a:cubicBezTo>
                  <a:cubicBezTo>
                    <a:pt x="17" y="11"/>
                    <a:pt x="15" y="14"/>
                    <a:pt x="13" y="13"/>
                  </a:cubicBezTo>
                  <a:cubicBezTo>
                    <a:pt x="9" y="12"/>
                    <a:pt x="4" y="9"/>
                    <a:pt x="2" y="6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8" name="Rectangle 44">
              <a:extLst>
                <a:ext uri="{FF2B5EF4-FFF2-40B4-BE49-F238E27FC236}">
                  <a16:creationId xmlns:a16="http://schemas.microsoft.com/office/drawing/2014/main" id="{F028B789-8692-4899-AE78-B6D84C434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4790" y="2025358"/>
              <a:ext cx="4205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rgbClr val="FFFFFF"/>
                  </a:solidFill>
                  <a:latin typeface="TrashHand" panose="00000400000000000000" pitchFamily="2" charset="0"/>
                </a:rPr>
                <a:t>01</a:t>
              </a:r>
              <a:endParaRPr lang="en-US" altLang="en-US" sz="1050" dirty="0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1172CD8-41F6-40FE-9E3B-0A6AE8D8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047" y="1934140"/>
              <a:ext cx="255714" cy="347611"/>
            </a:xfrm>
            <a:custGeom>
              <a:avLst/>
              <a:gdLst>
                <a:gd name="T0" fmla="*/ 99 w 108"/>
                <a:gd name="T1" fmla="*/ 3 h 147"/>
                <a:gd name="T2" fmla="*/ 1 w 108"/>
                <a:gd name="T3" fmla="*/ 145 h 147"/>
                <a:gd name="T4" fmla="*/ 3 w 108"/>
                <a:gd name="T5" fmla="*/ 146 h 147"/>
                <a:gd name="T6" fmla="*/ 46 w 108"/>
                <a:gd name="T7" fmla="*/ 75 h 147"/>
                <a:gd name="T8" fmla="*/ 105 w 108"/>
                <a:gd name="T9" fmla="*/ 10 h 147"/>
                <a:gd name="T10" fmla="*/ 99 w 108"/>
                <a:gd name="T11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7">
                  <a:moveTo>
                    <a:pt x="99" y="3"/>
                  </a:moveTo>
                  <a:cubicBezTo>
                    <a:pt x="52" y="35"/>
                    <a:pt x="16" y="91"/>
                    <a:pt x="1" y="145"/>
                  </a:cubicBezTo>
                  <a:cubicBezTo>
                    <a:pt x="0" y="146"/>
                    <a:pt x="3" y="147"/>
                    <a:pt x="3" y="146"/>
                  </a:cubicBezTo>
                  <a:cubicBezTo>
                    <a:pt x="16" y="121"/>
                    <a:pt x="30" y="98"/>
                    <a:pt x="46" y="75"/>
                  </a:cubicBezTo>
                  <a:cubicBezTo>
                    <a:pt x="64" y="52"/>
                    <a:pt x="85" y="32"/>
                    <a:pt x="105" y="10"/>
                  </a:cubicBezTo>
                  <a:cubicBezTo>
                    <a:pt x="108" y="7"/>
                    <a:pt x="103" y="0"/>
                    <a:pt x="99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513420BF-A0DF-4FC0-AAA2-08308E35B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701" y="1828258"/>
              <a:ext cx="146836" cy="81908"/>
            </a:xfrm>
            <a:custGeom>
              <a:avLst/>
              <a:gdLst>
                <a:gd name="T0" fmla="*/ 55 w 62"/>
                <a:gd name="T1" fmla="*/ 1 h 35"/>
                <a:gd name="T2" fmla="*/ 2 w 62"/>
                <a:gd name="T3" fmla="*/ 30 h 35"/>
                <a:gd name="T4" fmla="*/ 6 w 62"/>
                <a:gd name="T5" fmla="*/ 34 h 35"/>
                <a:gd name="T6" fmla="*/ 59 w 62"/>
                <a:gd name="T7" fmla="*/ 8 h 35"/>
                <a:gd name="T8" fmla="*/ 55 w 62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">
                  <a:moveTo>
                    <a:pt x="55" y="1"/>
                  </a:moveTo>
                  <a:cubicBezTo>
                    <a:pt x="36" y="6"/>
                    <a:pt x="18" y="17"/>
                    <a:pt x="2" y="30"/>
                  </a:cubicBezTo>
                  <a:cubicBezTo>
                    <a:pt x="0" y="32"/>
                    <a:pt x="3" y="35"/>
                    <a:pt x="6" y="34"/>
                  </a:cubicBezTo>
                  <a:cubicBezTo>
                    <a:pt x="23" y="26"/>
                    <a:pt x="42" y="18"/>
                    <a:pt x="59" y="8"/>
                  </a:cubicBezTo>
                  <a:cubicBezTo>
                    <a:pt x="62" y="6"/>
                    <a:pt x="60" y="0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409E30D-9B3B-444D-AE99-60E5088A2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993" y="1778314"/>
              <a:ext cx="227745" cy="141841"/>
            </a:xfrm>
            <a:custGeom>
              <a:avLst/>
              <a:gdLst>
                <a:gd name="T0" fmla="*/ 93 w 96"/>
                <a:gd name="T1" fmla="*/ 49 h 60"/>
                <a:gd name="T2" fmla="*/ 8 w 96"/>
                <a:gd name="T3" fmla="*/ 1 h 60"/>
                <a:gd name="T4" fmla="*/ 5 w 96"/>
                <a:gd name="T5" fmla="*/ 10 h 60"/>
                <a:gd name="T6" fmla="*/ 88 w 96"/>
                <a:gd name="T7" fmla="*/ 56 h 60"/>
                <a:gd name="T8" fmla="*/ 93 w 96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0">
                  <a:moveTo>
                    <a:pt x="93" y="49"/>
                  </a:moveTo>
                  <a:cubicBezTo>
                    <a:pt x="72" y="24"/>
                    <a:pt x="39" y="9"/>
                    <a:pt x="8" y="1"/>
                  </a:cubicBezTo>
                  <a:cubicBezTo>
                    <a:pt x="2" y="0"/>
                    <a:pt x="0" y="8"/>
                    <a:pt x="5" y="10"/>
                  </a:cubicBezTo>
                  <a:cubicBezTo>
                    <a:pt x="36" y="21"/>
                    <a:pt x="61" y="38"/>
                    <a:pt x="88" y="56"/>
                  </a:cubicBezTo>
                  <a:cubicBezTo>
                    <a:pt x="92" y="60"/>
                    <a:pt x="96" y="53"/>
                    <a:pt x="93" y="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7CC611DC-D4B8-4EC9-A28F-0F8F09F7D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713" y="1922153"/>
              <a:ext cx="39955" cy="42952"/>
            </a:xfrm>
            <a:custGeom>
              <a:avLst/>
              <a:gdLst>
                <a:gd name="T0" fmla="*/ 15 w 17"/>
                <a:gd name="T1" fmla="*/ 11 h 18"/>
                <a:gd name="T2" fmla="*/ 8 w 17"/>
                <a:gd name="T3" fmla="*/ 3 h 18"/>
                <a:gd name="T4" fmla="*/ 3 w 17"/>
                <a:gd name="T5" fmla="*/ 1 h 18"/>
                <a:gd name="T6" fmla="*/ 1 w 17"/>
                <a:gd name="T7" fmla="*/ 6 h 18"/>
                <a:gd name="T8" fmla="*/ 4 w 17"/>
                <a:gd name="T9" fmla="*/ 13 h 18"/>
                <a:gd name="T10" fmla="*/ 12 w 17"/>
                <a:gd name="T11" fmla="*/ 18 h 18"/>
                <a:gd name="T12" fmla="*/ 16 w 17"/>
                <a:gd name="T13" fmla="*/ 16 h 18"/>
                <a:gd name="T14" fmla="*/ 15 w 17"/>
                <a:gd name="T15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5" y="11"/>
                  </a:moveTo>
                  <a:cubicBezTo>
                    <a:pt x="13" y="8"/>
                    <a:pt x="10" y="6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1" y="8"/>
                    <a:pt x="2" y="11"/>
                    <a:pt x="4" y="13"/>
                  </a:cubicBezTo>
                  <a:cubicBezTo>
                    <a:pt x="6" y="16"/>
                    <a:pt x="9" y="18"/>
                    <a:pt x="12" y="18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7" y="14"/>
                    <a:pt x="16" y="12"/>
                    <a:pt x="15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03598078-26B6-4CB9-A773-510E25261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398" y="2333693"/>
              <a:ext cx="70921" cy="335625"/>
            </a:xfrm>
            <a:custGeom>
              <a:avLst/>
              <a:gdLst>
                <a:gd name="T0" fmla="*/ 6 w 30"/>
                <a:gd name="T1" fmla="*/ 3 h 142"/>
                <a:gd name="T2" fmla="*/ 0 w 30"/>
                <a:gd name="T3" fmla="*/ 6 h 142"/>
                <a:gd name="T4" fmla="*/ 11 w 30"/>
                <a:gd name="T5" fmla="*/ 136 h 142"/>
                <a:gd name="T6" fmla="*/ 20 w 30"/>
                <a:gd name="T7" fmla="*/ 137 h 142"/>
                <a:gd name="T8" fmla="*/ 6 w 30"/>
                <a:gd name="T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2">
                  <a:moveTo>
                    <a:pt x="6" y="3"/>
                  </a:moveTo>
                  <a:cubicBezTo>
                    <a:pt x="4" y="0"/>
                    <a:pt x="0" y="3"/>
                    <a:pt x="0" y="6"/>
                  </a:cubicBezTo>
                  <a:cubicBezTo>
                    <a:pt x="9" y="50"/>
                    <a:pt x="14" y="91"/>
                    <a:pt x="11" y="136"/>
                  </a:cubicBezTo>
                  <a:cubicBezTo>
                    <a:pt x="11" y="141"/>
                    <a:pt x="19" y="142"/>
                    <a:pt x="20" y="137"/>
                  </a:cubicBezTo>
                  <a:cubicBezTo>
                    <a:pt x="30" y="94"/>
                    <a:pt x="26" y="43"/>
                    <a:pt x="6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5AC45A1D-DB36-448A-94CC-F5A79DBD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382" y="2726254"/>
              <a:ext cx="30966" cy="74917"/>
            </a:xfrm>
            <a:custGeom>
              <a:avLst/>
              <a:gdLst>
                <a:gd name="T0" fmla="*/ 5 w 13"/>
                <a:gd name="T1" fmla="*/ 4 h 32"/>
                <a:gd name="T2" fmla="*/ 0 w 13"/>
                <a:gd name="T3" fmla="*/ 26 h 32"/>
                <a:gd name="T4" fmla="*/ 9 w 13"/>
                <a:gd name="T5" fmla="*/ 27 h 32"/>
                <a:gd name="T6" fmla="*/ 13 w 13"/>
                <a:gd name="T7" fmla="*/ 6 h 32"/>
                <a:gd name="T8" fmla="*/ 5 w 13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5" y="4"/>
                  </a:moveTo>
                  <a:cubicBezTo>
                    <a:pt x="1" y="11"/>
                    <a:pt x="0" y="18"/>
                    <a:pt x="0" y="26"/>
                  </a:cubicBezTo>
                  <a:cubicBezTo>
                    <a:pt x="0" y="31"/>
                    <a:pt x="7" y="32"/>
                    <a:pt x="9" y="27"/>
                  </a:cubicBezTo>
                  <a:cubicBezTo>
                    <a:pt x="11" y="21"/>
                    <a:pt x="13" y="14"/>
                    <a:pt x="13" y="6"/>
                  </a:cubicBezTo>
                  <a:cubicBezTo>
                    <a:pt x="13" y="2"/>
                    <a:pt x="7" y="0"/>
                    <a:pt x="5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53A9D28D-5711-4260-9686-BFD68AA03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986" y="2948006"/>
              <a:ext cx="330631" cy="312651"/>
            </a:xfrm>
            <a:custGeom>
              <a:avLst/>
              <a:gdLst>
                <a:gd name="T0" fmla="*/ 136 w 140"/>
                <a:gd name="T1" fmla="*/ 124 h 132"/>
                <a:gd name="T2" fmla="*/ 66 w 140"/>
                <a:gd name="T3" fmla="*/ 72 h 132"/>
                <a:gd name="T4" fmla="*/ 4 w 140"/>
                <a:gd name="T5" fmla="*/ 2 h 132"/>
                <a:gd name="T6" fmla="*/ 1 w 140"/>
                <a:gd name="T7" fmla="*/ 4 h 132"/>
                <a:gd name="T8" fmla="*/ 132 w 140"/>
                <a:gd name="T9" fmla="*/ 130 h 132"/>
                <a:gd name="T10" fmla="*/ 136 w 140"/>
                <a:gd name="T11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32">
                  <a:moveTo>
                    <a:pt x="136" y="124"/>
                  </a:moveTo>
                  <a:cubicBezTo>
                    <a:pt x="111" y="108"/>
                    <a:pt x="87" y="91"/>
                    <a:pt x="66" y="72"/>
                  </a:cubicBezTo>
                  <a:cubicBezTo>
                    <a:pt x="42" y="51"/>
                    <a:pt x="23" y="27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27" y="58"/>
                    <a:pt x="78" y="105"/>
                    <a:pt x="132" y="130"/>
                  </a:cubicBezTo>
                  <a:cubicBezTo>
                    <a:pt x="136" y="132"/>
                    <a:pt x="140" y="126"/>
                    <a:pt x="136" y="1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00481DB5-6DA5-42EB-9AAB-24C9C467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556" y="3271644"/>
              <a:ext cx="130854" cy="47946"/>
            </a:xfrm>
            <a:custGeom>
              <a:avLst/>
              <a:gdLst>
                <a:gd name="T0" fmla="*/ 50 w 55"/>
                <a:gd name="T1" fmla="*/ 8 h 20"/>
                <a:gd name="T2" fmla="*/ 6 w 55"/>
                <a:gd name="T3" fmla="*/ 0 h 20"/>
                <a:gd name="T4" fmla="*/ 4 w 55"/>
                <a:gd name="T5" fmla="*/ 8 h 20"/>
                <a:gd name="T6" fmla="*/ 48 w 55"/>
                <a:gd name="T7" fmla="*/ 19 h 20"/>
                <a:gd name="T8" fmla="*/ 50 w 55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50" y="8"/>
                  </a:moveTo>
                  <a:cubicBezTo>
                    <a:pt x="36" y="4"/>
                    <a:pt x="21" y="0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18" y="14"/>
                    <a:pt x="33" y="17"/>
                    <a:pt x="48" y="19"/>
                  </a:cubicBezTo>
                  <a:cubicBezTo>
                    <a:pt x="54" y="20"/>
                    <a:pt x="55" y="10"/>
                    <a:pt x="5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CE1D6958-BD8D-452E-A88D-59F38BBE6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926" y="3264652"/>
              <a:ext cx="0" cy="299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E82CE63E-589B-4677-8066-0A81283D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937" y="3264652"/>
              <a:ext cx="0" cy="299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89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157E67A2-5712-4038-A262-AE9B96348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926" y="3013932"/>
              <a:ext cx="339620" cy="250720"/>
            </a:xfrm>
            <a:custGeom>
              <a:avLst/>
              <a:gdLst>
                <a:gd name="T0" fmla="*/ 136 w 144"/>
                <a:gd name="T1" fmla="*/ 4 h 106"/>
                <a:gd name="T2" fmla="*/ 0 w 144"/>
                <a:gd name="T3" fmla="*/ 104 h 106"/>
                <a:gd name="T4" fmla="*/ 0 w 144"/>
                <a:gd name="T5" fmla="*/ 105 h 106"/>
                <a:gd name="T6" fmla="*/ 33 w 144"/>
                <a:gd name="T7" fmla="*/ 94 h 106"/>
                <a:gd name="T8" fmla="*/ 76 w 144"/>
                <a:gd name="T9" fmla="*/ 72 h 106"/>
                <a:gd name="T10" fmla="*/ 142 w 144"/>
                <a:gd name="T11" fmla="*/ 9 h 106"/>
                <a:gd name="T12" fmla="*/ 136 w 144"/>
                <a:gd name="T13" fmla="*/ 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06">
                  <a:moveTo>
                    <a:pt x="136" y="4"/>
                  </a:moveTo>
                  <a:cubicBezTo>
                    <a:pt x="98" y="48"/>
                    <a:pt x="50" y="76"/>
                    <a:pt x="0" y="104"/>
                  </a:cubicBezTo>
                  <a:cubicBezTo>
                    <a:pt x="0" y="104"/>
                    <a:pt x="0" y="105"/>
                    <a:pt x="0" y="105"/>
                  </a:cubicBezTo>
                  <a:cubicBezTo>
                    <a:pt x="12" y="106"/>
                    <a:pt x="22" y="99"/>
                    <a:pt x="33" y="94"/>
                  </a:cubicBezTo>
                  <a:cubicBezTo>
                    <a:pt x="48" y="87"/>
                    <a:pt x="62" y="80"/>
                    <a:pt x="76" y="72"/>
                  </a:cubicBezTo>
                  <a:cubicBezTo>
                    <a:pt x="103" y="56"/>
                    <a:pt x="128" y="36"/>
                    <a:pt x="142" y="9"/>
                  </a:cubicBezTo>
                  <a:cubicBezTo>
                    <a:pt x="144" y="5"/>
                    <a:pt x="139" y="0"/>
                    <a:pt x="13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5FA0EF33-1014-4FCD-8F4F-21A74606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5520" y="2927029"/>
              <a:ext cx="44950" cy="53940"/>
            </a:xfrm>
            <a:custGeom>
              <a:avLst/>
              <a:gdLst>
                <a:gd name="T0" fmla="*/ 14 w 19"/>
                <a:gd name="T1" fmla="*/ 2 h 23"/>
                <a:gd name="T2" fmla="*/ 3 w 19"/>
                <a:gd name="T3" fmla="*/ 15 h 23"/>
                <a:gd name="T4" fmla="*/ 8 w 19"/>
                <a:gd name="T5" fmla="*/ 20 h 23"/>
                <a:gd name="T6" fmla="*/ 19 w 19"/>
                <a:gd name="T7" fmla="*/ 4 h 23"/>
                <a:gd name="T8" fmla="*/ 14 w 1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14" y="2"/>
                  </a:moveTo>
                  <a:cubicBezTo>
                    <a:pt x="10" y="7"/>
                    <a:pt x="7" y="11"/>
                    <a:pt x="3" y="15"/>
                  </a:cubicBezTo>
                  <a:cubicBezTo>
                    <a:pt x="0" y="18"/>
                    <a:pt x="5" y="23"/>
                    <a:pt x="8" y="20"/>
                  </a:cubicBezTo>
                  <a:cubicBezTo>
                    <a:pt x="13" y="15"/>
                    <a:pt x="17" y="10"/>
                    <a:pt x="19" y="4"/>
                  </a:cubicBezTo>
                  <a:cubicBezTo>
                    <a:pt x="19" y="1"/>
                    <a:pt x="15" y="0"/>
                    <a:pt x="14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3BC5CB47-8C8A-44CA-8289-03A98810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048" y="3276638"/>
              <a:ext cx="55937" cy="20977"/>
            </a:xfrm>
            <a:custGeom>
              <a:avLst/>
              <a:gdLst>
                <a:gd name="T0" fmla="*/ 19 w 24"/>
                <a:gd name="T1" fmla="*/ 1 h 9"/>
                <a:gd name="T2" fmla="*/ 1 w 24"/>
                <a:gd name="T3" fmla="*/ 4 h 9"/>
                <a:gd name="T4" fmla="*/ 1 w 24"/>
                <a:gd name="T5" fmla="*/ 8 h 9"/>
                <a:gd name="T6" fmla="*/ 21 w 24"/>
                <a:gd name="T7" fmla="*/ 6 h 9"/>
                <a:gd name="T8" fmla="*/ 19 w 24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9" y="1"/>
                  </a:moveTo>
                  <a:cubicBezTo>
                    <a:pt x="13" y="2"/>
                    <a:pt x="7" y="3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8" y="9"/>
                    <a:pt x="15" y="9"/>
                    <a:pt x="21" y="6"/>
                  </a:cubicBezTo>
                  <a:cubicBezTo>
                    <a:pt x="24" y="4"/>
                    <a:pt x="22" y="0"/>
                    <a:pt x="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2" name="Rectangle 58">
              <a:extLst>
                <a:ext uri="{FF2B5EF4-FFF2-40B4-BE49-F238E27FC236}">
                  <a16:creationId xmlns:a16="http://schemas.microsoft.com/office/drawing/2014/main" id="{A33DF358-B602-49DC-BBD7-14C92F219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329" y="2638850"/>
              <a:ext cx="86938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chemeClr val="accent4"/>
                  </a:solidFill>
                  <a:latin typeface="TrashHand" panose="00000400000000000000" pitchFamily="2" charset="0"/>
                </a:rPr>
                <a:t>Searching</a:t>
              </a:r>
              <a:endParaRPr lang="en-US" altLang="en-US" sz="788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159A7273-862A-4B6A-9EFD-5D449F060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4485" y="2726753"/>
              <a:ext cx="86903" cy="32963"/>
            </a:xfrm>
            <a:custGeom>
              <a:avLst/>
              <a:gdLst>
                <a:gd name="T0" fmla="*/ 32 w 37"/>
                <a:gd name="T1" fmla="*/ 3 h 14"/>
                <a:gd name="T2" fmla="*/ 7 w 37"/>
                <a:gd name="T3" fmla="*/ 1 h 14"/>
                <a:gd name="T4" fmla="*/ 5 w 37"/>
                <a:gd name="T5" fmla="*/ 10 h 14"/>
                <a:gd name="T6" fmla="*/ 32 w 37"/>
                <a:gd name="T7" fmla="*/ 11 h 14"/>
                <a:gd name="T8" fmla="*/ 32 w 3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">
                  <a:moveTo>
                    <a:pt x="32" y="3"/>
                  </a:moveTo>
                  <a:cubicBezTo>
                    <a:pt x="24" y="0"/>
                    <a:pt x="15" y="1"/>
                    <a:pt x="7" y="1"/>
                  </a:cubicBezTo>
                  <a:cubicBezTo>
                    <a:pt x="1" y="0"/>
                    <a:pt x="0" y="9"/>
                    <a:pt x="5" y="10"/>
                  </a:cubicBezTo>
                  <a:cubicBezTo>
                    <a:pt x="14" y="12"/>
                    <a:pt x="24" y="14"/>
                    <a:pt x="32" y="11"/>
                  </a:cubicBezTo>
                  <a:cubicBezTo>
                    <a:pt x="37" y="10"/>
                    <a:pt x="36" y="4"/>
                    <a:pt x="32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4" name="Freeform 60">
              <a:extLst>
                <a:ext uri="{FF2B5EF4-FFF2-40B4-BE49-F238E27FC236}">
                  <a16:creationId xmlns:a16="http://schemas.microsoft.com/office/drawing/2014/main" id="{143B06C5-11AA-47F2-9BAE-F8838468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9490" y="2634855"/>
              <a:ext cx="65926" cy="62930"/>
            </a:xfrm>
            <a:custGeom>
              <a:avLst/>
              <a:gdLst>
                <a:gd name="T0" fmla="*/ 20 w 28"/>
                <a:gd name="T1" fmla="*/ 2 h 27"/>
                <a:gd name="T2" fmla="*/ 3 w 28"/>
                <a:gd name="T3" fmla="*/ 20 h 27"/>
                <a:gd name="T4" fmla="*/ 6 w 28"/>
                <a:gd name="T5" fmla="*/ 25 h 27"/>
                <a:gd name="T6" fmla="*/ 26 w 28"/>
                <a:gd name="T7" fmla="*/ 8 h 27"/>
                <a:gd name="T8" fmla="*/ 20 w 28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0" y="2"/>
                  </a:moveTo>
                  <a:cubicBezTo>
                    <a:pt x="13" y="6"/>
                    <a:pt x="8" y="14"/>
                    <a:pt x="3" y="20"/>
                  </a:cubicBezTo>
                  <a:cubicBezTo>
                    <a:pt x="0" y="22"/>
                    <a:pt x="3" y="27"/>
                    <a:pt x="6" y="25"/>
                  </a:cubicBezTo>
                  <a:cubicBezTo>
                    <a:pt x="13" y="20"/>
                    <a:pt x="21" y="15"/>
                    <a:pt x="26" y="8"/>
                  </a:cubicBezTo>
                  <a:cubicBezTo>
                    <a:pt x="28" y="4"/>
                    <a:pt x="24" y="0"/>
                    <a:pt x="20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5" name="Freeform 61">
              <a:extLst>
                <a:ext uri="{FF2B5EF4-FFF2-40B4-BE49-F238E27FC236}">
                  <a16:creationId xmlns:a16="http://schemas.microsoft.com/office/drawing/2014/main" id="{E8257147-C7F0-433D-AE90-D28B6B8B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2498" y="2785687"/>
              <a:ext cx="60932" cy="51942"/>
            </a:xfrm>
            <a:custGeom>
              <a:avLst/>
              <a:gdLst>
                <a:gd name="T0" fmla="*/ 23 w 26"/>
                <a:gd name="T1" fmla="*/ 14 h 22"/>
                <a:gd name="T2" fmla="*/ 7 w 26"/>
                <a:gd name="T3" fmla="*/ 2 h 22"/>
                <a:gd name="T4" fmla="*/ 3 w 26"/>
                <a:gd name="T5" fmla="*/ 8 h 22"/>
                <a:gd name="T6" fmla="*/ 18 w 26"/>
                <a:gd name="T7" fmla="*/ 20 h 22"/>
                <a:gd name="T8" fmla="*/ 23 w 26"/>
                <a:gd name="T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3" y="14"/>
                  </a:moveTo>
                  <a:cubicBezTo>
                    <a:pt x="19" y="9"/>
                    <a:pt x="13" y="6"/>
                    <a:pt x="7" y="2"/>
                  </a:cubicBezTo>
                  <a:cubicBezTo>
                    <a:pt x="3" y="0"/>
                    <a:pt x="0" y="5"/>
                    <a:pt x="3" y="8"/>
                  </a:cubicBezTo>
                  <a:cubicBezTo>
                    <a:pt x="7" y="13"/>
                    <a:pt x="12" y="18"/>
                    <a:pt x="18" y="20"/>
                  </a:cubicBezTo>
                  <a:cubicBezTo>
                    <a:pt x="22" y="22"/>
                    <a:pt x="26" y="18"/>
                    <a:pt x="2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6" name="Freeform 62">
              <a:extLst>
                <a:ext uri="{FF2B5EF4-FFF2-40B4-BE49-F238E27FC236}">
                  <a16:creationId xmlns:a16="http://schemas.microsoft.com/office/drawing/2014/main" id="{C4671CDA-930C-496F-B4A4-10FFEA7F6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0584" y="2712768"/>
              <a:ext cx="87902" cy="34961"/>
            </a:xfrm>
            <a:custGeom>
              <a:avLst/>
              <a:gdLst>
                <a:gd name="T0" fmla="*/ 4 w 37"/>
                <a:gd name="T1" fmla="*/ 12 h 15"/>
                <a:gd name="T2" fmla="*/ 30 w 37"/>
                <a:gd name="T3" fmla="*/ 14 h 15"/>
                <a:gd name="T4" fmla="*/ 31 w 37"/>
                <a:gd name="T5" fmla="*/ 4 h 15"/>
                <a:gd name="T6" fmla="*/ 4 w 37"/>
                <a:gd name="T7" fmla="*/ 3 h 15"/>
                <a:gd name="T8" fmla="*/ 4 w 37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4" y="12"/>
                  </a:moveTo>
                  <a:cubicBezTo>
                    <a:pt x="12" y="15"/>
                    <a:pt x="22" y="13"/>
                    <a:pt x="30" y="14"/>
                  </a:cubicBezTo>
                  <a:cubicBezTo>
                    <a:pt x="35" y="14"/>
                    <a:pt x="37" y="5"/>
                    <a:pt x="31" y="4"/>
                  </a:cubicBezTo>
                  <a:cubicBezTo>
                    <a:pt x="23" y="3"/>
                    <a:pt x="13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7" name="Freeform 63">
              <a:extLst>
                <a:ext uri="{FF2B5EF4-FFF2-40B4-BE49-F238E27FC236}">
                  <a16:creationId xmlns:a16="http://schemas.microsoft.com/office/drawing/2014/main" id="{BE84FE8D-0C3B-46CD-B3E6-54C864BB3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555" y="2773700"/>
              <a:ext cx="63929" cy="63929"/>
            </a:xfrm>
            <a:custGeom>
              <a:avLst/>
              <a:gdLst>
                <a:gd name="T0" fmla="*/ 7 w 27"/>
                <a:gd name="T1" fmla="*/ 25 h 27"/>
                <a:gd name="T2" fmla="*/ 25 w 27"/>
                <a:gd name="T3" fmla="*/ 7 h 27"/>
                <a:gd name="T4" fmla="*/ 21 w 27"/>
                <a:gd name="T5" fmla="*/ 3 h 27"/>
                <a:gd name="T6" fmla="*/ 2 w 27"/>
                <a:gd name="T7" fmla="*/ 20 h 27"/>
                <a:gd name="T8" fmla="*/ 7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7" y="25"/>
                  </a:moveTo>
                  <a:cubicBezTo>
                    <a:pt x="14" y="21"/>
                    <a:pt x="20" y="14"/>
                    <a:pt x="25" y="7"/>
                  </a:cubicBezTo>
                  <a:cubicBezTo>
                    <a:pt x="27" y="5"/>
                    <a:pt x="24" y="0"/>
                    <a:pt x="21" y="3"/>
                  </a:cubicBezTo>
                  <a:cubicBezTo>
                    <a:pt x="14" y="8"/>
                    <a:pt x="7" y="13"/>
                    <a:pt x="2" y="20"/>
                  </a:cubicBezTo>
                  <a:cubicBezTo>
                    <a:pt x="0" y="23"/>
                    <a:pt x="4" y="27"/>
                    <a:pt x="7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8" name="Freeform 64">
              <a:extLst>
                <a:ext uri="{FF2B5EF4-FFF2-40B4-BE49-F238E27FC236}">
                  <a16:creationId xmlns:a16="http://schemas.microsoft.com/office/drawing/2014/main" id="{3ACA5B26-3B64-41B2-882A-AF052AF80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542" y="2634855"/>
              <a:ext cx="61931" cy="51942"/>
            </a:xfrm>
            <a:custGeom>
              <a:avLst/>
              <a:gdLst>
                <a:gd name="T0" fmla="*/ 3 w 26"/>
                <a:gd name="T1" fmla="*/ 8 h 22"/>
                <a:gd name="T2" fmla="*/ 19 w 26"/>
                <a:gd name="T3" fmla="*/ 20 h 22"/>
                <a:gd name="T4" fmla="*/ 23 w 26"/>
                <a:gd name="T5" fmla="*/ 14 h 22"/>
                <a:gd name="T6" fmla="*/ 7 w 26"/>
                <a:gd name="T7" fmla="*/ 2 h 22"/>
                <a:gd name="T8" fmla="*/ 3 w 26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3" y="8"/>
                  </a:moveTo>
                  <a:cubicBezTo>
                    <a:pt x="7" y="13"/>
                    <a:pt x="13" y="17"/>
                    <a:pt x="19" y="20"/>
                  </a:cubicBezTo>
                  <a:cubicBezTo>
                    <a:pt x="22" y="22"/>
                    <a:pt x="26" y="17"/>
                    <a:pt x="23" y="14"/>
                  </a:cubicBezTo>
                  <a:cubicBezTo>
                    <a:pt x="18" y="9"/>
                    <a:pt x="14" y="5"/>
                    <a:pt x="7" y="2"/>
                  </a:cubicBezTo>
                  <a:cubicBezTo>
                    <a:pt x="3" y="0"/>
                    <a:pt x="0" y="5"/>
                    <a:pt x="3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9" name="Freeform 65">
              <a:extLst>
                <a:ext uri="{FF2B5EF4-FFF2-40B4-BE49-F238E27FC236}">
                  <a16:creationId xmlns:a16="http://schemas.microsoft.com/office/drawing/2014/main" id="{BF104005-9E9E-461C-87FA-7B431A042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1463" y="1993074"/>
              <a:ext cx="347611" cy="357600"/>
            </a:xfrm>
            <a:custGeom>
              <a:avLst/>
              <a:gdLst>
                <a:gd name="T0" fmla="*/ 142 w 147"/>
                <a:gd name="T1" fmla="*/ 132 h 151"/>
                <a:gd name="T2" fmla="*/ 142 w 147"/>
                <a:gd name="T3" fmla="*/ 132 h 151"/>
                <a:gd name="T4" fmla="*/ 141 w 147"/>
                <a:gd name="T5" fmla="*/ 132 h 151"/>
                <a:gd name="T6" fmla="*/ 141 w 147"/>
                <a:gd name="T7" fmla="*/ 131 h 151"/>
                <a:gd name="T8" fmla="*/ 125 w 147"/>
                <a:gd name="T9" fmla="*/ 116 h 151"/>
                <a:gd name="T10" fmla="*/ 111 w 147"/>
                <a:gd name="T11" fmla="*/ 106 h 151"/>
                <a:gd name="T12" fmla="*/ 118 w 147"/>
                <a:gd name="T13" fmla="*/ 98 h 151"/>
                <a:gd name="T14" fmla="*/ 112 w 147"/>
                <a:gd name="T15" fmla="*/ 86 h 151"/>
                <a:gd name="T16" fmla="*/ 103 w 147"/>
                <a:gd name="T17" fmla="*/ 76 h 151"/>
                <a:gd name="T18" fmla="*/ 98 w 147"/>
                <a:gd name="T19" fmla="*/ 28 h 151"/>
                <a:gd name="T20" fmla="*/ 27 w 147"/>
                <a:gd name="T21" fmla="*/ 14 h 151"/>
                <a:gd name="T22" fmla="*/ 18 w 147"/>
                <a:gd name="T23" fmla="*/ 88 h 151"/>
                <a:gd name="T24" fmla="*/ 78 w 147"/>
                <a:gd name="T25" fmla="*/ 104 h 151"/>
                <a:gd name="T26" fmla="*/ 90 w 147"/>
                <a:gd name="T27" fmla="*/ 118 h 151"/>
                <a:gd name="T28" fmla="*/ 95 w 147"/>
                <a:gd name="T29" fmla="*/ 119 h 151"/>
                <a:gd name="T30" fmla="*/ 101 w 147"/>
                <a:gd name="T31" fmla="*/ 114 h 151"/>
                <a:gd name="T32" fmla="*/ 105 w 147"/>
                <a:gd name="T33" fmla="*/ 120 h 151"/>
                <a:gd name="T34" fmla="*/ 115 w 147"/>
                <a:gd name="T35" fmla="*/ 132 h 151"/>
                <a:gd name="T36" fmla="*/ 138 w 147"/>
                <a:gd name="T37" fmla="*/ 148 h 151"/>
                <a:gd name="T38" fmla="*/ 142 w 147"/>
                <a:gd name="T39" fmla="*/ 132 h 151"/>
                <a:gd name="T40" fmla="*/ 60 w 147"/>
                <a:gd name="T41" fmla="*/ 95 h 151"/>
                <a:gd name="T42" fmla="*/ 30 w 147"/>
                <a:gd name="T43" fmla="*/ 83 h 151"/>
                <a:gd name="T44" fmla="*/ 39 w 147"/>
                <a:gd name="T45" fmla="*/ 19 h 151"/>
                <a:gd name="T46" fmla="*/ 63 w 147"/>
                <a:gd name="T47" fmla="*/ 17 h 151"/>
                <a:gd name="T48" fmla="*/ 90 w 147"/>
                <a:gd name="T49" fmla="*/ 37 h 151"/>
                <a:gd name="T50" fmla="*/ 87 w 147"/>
                <a:gd name="T51" fmla="*/ 85 h 151"/>
                <a:gd name="T52" fmla="*/ 87 w 147"/>
                <a:gd name="T53" fmla="*/ 85 h 151"/>
                <a:gd name="T54" fmla="*/ 60 w 147"/>
                <a:gd name="T55" fmla="*/ 95 h 151"/>
                <a:gd name="T56" fmla="*/ 93 w 147"/>
                <a:gd name="T57" fmla="*/ 110 h 151"/>
                <a:gd name="T58" fmla="*/ 83 w 147"/>
                <a:gd name="T59" fmla="*/ 101 h 151"/>
                <a:gd name="T60" fmla="*/ 99 w 147"/>
                <a:gd name="T61" fmla="*/ 86 h 151"/>
                <a:gd name="T62" fmla="*/ 108 w 147"/>
                <a:gd name="T63" fmla="*/ 96 h 151"/>
                <a:gd name="T64" fmla="*/ 93 w 147"/>
                <a:gd name="T65" fmla="*/ 11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7" h="151">
                  <a:moveTo>
                    <a:pt x="142" y="132"/>
                  </a:moveTo>
                  <a:cubicBezTo>
                    <a:pt x="142" y="132"/>
                    <a:pt x="142" y="132"/>
                    <a:pt x="142" y="132"/>
                  </a:cubicBezTo>
                  <a:cubicBezTo>
                    <a:pt x="142" y="132"/>
                    <a:pt x="142" y="132"/>
                    <a:pt x="141" y="132"/>
                  </a:cubicBezTo>
                  <a:cubicBezTo>
                    <a:pt x="141" y="132"/>
                    <a:pt x="141" y="132"/>
                    <a:pt x="141" y="131"/>
                  </a:cubicBezTo>
                  <a:cubicBezTo>
                    <a:pt x="136" y="126"/>
                    <a:pt x="130" y="121"/>
                    <a:pt x="125" y="116"/>
                  </a:cubicBezTo>
                  <a:cubicBezTo>
                    <a:pt x="121" y="113"/>
                    <a:pt x="116" y="108"/>
                    <a:pt x="111" y="106"/>
                  </a:cubicBezTo>
                  <a:cubicBezTo>
                    <a:pt x="114" y="103"/>
                    <a:pt x="117" y="101"/>
                    <a:pt x="118" y="98"/>
                  </a:cubicBezTo>
                  <a:cubicBezTo>
                    <a:pt x="119" y="94"/>
                    <a:pt x="114" y="89"/>
                    <a:pt x="112" y="86"/>
                  </a:cubicBezTo>
                  <a:cubicBezTo>
                    <a:pt x="109" y="82"/>
                    <a:pt x="107" y="79"/>
                    <a:pt x="103" y="76"/>
                  </a:cubicBezTo>
                  <a:cubicBezTo>
                    <a:pt x="108" y="61"/>
                    <a:pt x="105" y="42"/>
                    <a:pt x="98" y="28"/>
                  </a:cubicBezTo>
                  <a:cubicBezTo>
                    <a:pt x="86" y="3"/>
                    <a:pt x="50" y="0"/>
                    <a:pt x="27" y="14"/>
                  </a:cubicBezTo>
                  <a:cubicBezTo>
                    <a:pt x="4" y="27"/>
                    <a:pt x="0" y="70"/>
                    <a:pt x="18" y="88"/>
                  </a:cubicBezTo>
                  <a:cubicBezTo>
                    <a:pt x="32" y="103"/>
                    <a:pt x="58" y="110"/>
                    <a:pt x="78" y="104"/>
                  </a:cubicBezTo>
                  <a:cubicBezTo>
                    <a:pt x="81" y="109"/>
                    <a:pt x="86" y="113"/>
                    <a:pt x="90" y="118"/>
                  </a:cubicBezTo>
                  <a:cubicBezTo>
                    <a:pt x="91" y="119"/>
                    <a:pt x="94" y="120"/>
                    <a:pt x="95" y="119"/>
                  </a:cubicBezTo>
                  <a:cubicBezTo>
                    <a:pt x="97" y="117"/>
                    <a:pt x="99" y="116"/>
                    <a:pt x="101" y="114"/>
                  </a:cubicBezTo>
                  <a:cubicBezTo>
                    <a:pt x="102" y="116"/>
                    <a:pt x="103" y="118"/>
                    <a:pt x="105" y="120"/>
                  </a:cubicBezTo>
                  <a:cubicBezTo>
                    <a:pt x="108" y="124"/>
                    <a:pt x="112" y="128"/>
                    <a:pt x="115" y="132"/>
                  </a:cubicBezTo>
                  <a:cubicBezTo>
                    <a:pt x="121" y="139"/>
                    <a:pt x="128" y="151"/>
                    <a:pt x="138" y="148"/>
                  </a:cubicBezTo>
                  <a:cubicBezTo>
                    <a:pt x="146" y="146"/>
                    <a:pt x="147" y="137"/>
                    <a:pt x="142" y="132"/>
                  </a:cubicBezTo>
                  <a:close/>
                  <a:moveTo>
                    <a:pt x="60" y="95"/>
                  </a:moveTo>
                  <a:cubicBezTo>
                    <a:pt x="50" y="95"/>
                    <a:pt x="38" y="90"/>
                    <a:pt x="30" y="83"/>
                  </a:cubicBezTo>
                  <a:cubicBezTo>
                    <a:pt x="10" y="67"/>
                    <a:pt x="16" y="28"/>
                    <a:pt x="39" y="19"/>
                  </a:cubicBezTo>
                  <a:cubicBezTo>
                    <a:pt x="47" y="16"/>
                    <a:pt x="55" y="17"/>
                    <a:pt x="63" y="17"/>
                  </a:cubicBezTo>
                  <a:cubicBezTo>
                    <a:pt x="77" y="18"/>
                    <a:pt x="85" y="24"/>
                    <a:pt x="90" y="37"/>
                  </a:cubicBezTo>
                  <a:cubicBezTo>
                    <a:pt x="96" y="51"/>
                    <a:pt x="99" y="73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1" y="91"/>
                    <a:pt x="68" y="95"/>
                    <a:pt x="60" y="95"/>
                  </a:cubicBezTo>
                  <a:close/>
                  <a:moveTo>
                    <a:pt x="93" y="110"/>
                  </a:moveTo>
                  <a:cubicBezTo>
                    <a:pt x="89" y="107"/>
                    <a:pt x="86" y="104"/>
                    <a:pt x="83" y="101"/>
                  </a:cubicBezTo>
                  <a:cubicBezTo>
                    <a:pt x="91" y="97"/>
                    <a:pt x="96" y="92"/>
                    <a:pt x="99" y="86"/>
                  </a:cubicBezTo>
                  <a:cubicBezTo>
                    <a:pt x="102" y="89"/>
                    <a:pt x="105" y="93"/>
                    <a:pt x="108" y="96"/>
                  </a:cubicBezTo>
                  <a:cubicBezTo>
                    <a:pt x="104" y="101"/>
                    <a:pt x="98" y="105"/>
                    <a:pt x="93" y="1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0" name="Freeform 66">
              <a:extLst>
                <a:ext uri="{FF2B5EF4-FFF2-40B4-BE49-F238E27FC236}">
                  <a16:creationId xmlns:a16="http://schemas.microsoft.com/office/drawing/2014/main" id="{D12C62C7-4CBD-4550-B375-13F743D5E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394" y="2031032"/>
              <a:ext cx="91897" cy="84905"/>
            </a:xfrm>
            <a:custGeom>
              <a:avLst/>
              <a:gdLst>
                <a:gd name="T0" fmla="*/ 37 w 39"/>
                <a:gd name="T1" fmla="*/ 9 h 36"/>
                <a:gd name="T2" fmla="*/ 4 w 39"/>
                <a:gd name="T3" fmla="*/ 34 h 36"/>
                <a:gd name="T4" fmla="*/ 8 w 39"/>
                <a:gd name="T5" fmla="*/ 35 h 36"/>
                <a:gd name="T6" fmla="*/ 18 w 39"/>
                <a:gd name="T7" fmla="*/ 21 h 36"/>
                <a:gd name="T8" fmla="*/ 36 w 39"/>
                <a:gd name="T9" fmla="*/ 16 h 36"/>
                <a:gd name="T10" fmla="*/ 37 w 39"/>
                <a:gd name="T11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6">
                  <a:moveTo>
                    <a:pt x="37" y="9"/>
                  </a:moveTo>
                  <a:cubicBezTo>
                    <a:pt x="23" y="0"/>
                    <a:pt x="0" y="19"/>
                    <a:pt x="4" y="34"/>
                  </a:cubicBezTo>
                  <a:cubicBezTo>
                    <a:pt x="4" y="36"/>
                    <a:pt x="7" y="36"/>
                    <a:pt x="8" y="35"/>
                  </a:cubicBezTo>
                  <a:cubicBezTo>
                    <a:pt x="11" y="29"/>
                    <a:pt x="13" y="24"/>
                    <a:pt x="18" y="21"/>
                  </a:cubicBezTo>
                  <a:cubicBezTo>
                    <a:pt x="23" y="17"/>
                    <a:pt x="30" y="17"/>
                    <a:pt x="36" y="16"/>
                  </a:cubicBezTo>
                  <a:cubicBezTo>
                    <a:pt x="39" y="15"/>
                    <a:pt x="39" y="11"/>
                    <a:pt x="37" y="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1" name="Freeform 67">
              <a:extLst>
                <a:ext uri="{FF2B5EF4-FFF2-40B4-BE49-F238E27FC236}">
                  <a16:creationId xmlns:a16="http://schemas.microsoft.com/office/drawing/2014/main" id="{73B1FDDC-4CF5-4AE0-9D6B-5791700AF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278" y="2063994"/>
              <a:ext cx="25971" cy="30966"/>
            </a:xfrm>
            <a:custGeom>
              <a:avLst/>
              <a:gdLst>
                <a:gd name="T0" fmla="*/ 5 w 11"/>
                <a:gd name="T1" fmla="*/ 1 h 13"/>
                <a:gd name="T2" fmla="*/ 1 w 11"/>
                <a:gd name="T3" fmla="*/ 4 h 13"/>
                <a:gd name="T4" fmla="*/ 7 w 11"/>
                <a:gd name="T5" fmla="*/ 12 h 13"/>
                <a:gd name="T6" fmla="*/ 11 w 11"/>
                <a:gd name="T7" fmla="*/ 10 h 13"/>
                <a:gd name="T8" fmla="*/ 5 w 1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5" y="1"/>
                  </a:moveTo>
                  <a:cubicBezTo>
                    <a:pt x="4" y="0"/>
                    <a:pt x="0" y="1"/>
                    <a:pt x="1" y="4"/>
                  </a:cubicBezTo>
                  <a:cubicBezTo>
                    <a:pt x="3" y="7"/>
                    <a:pt x="4" y="10"/>
                    <a:pt x="7" y="12"/>
                  </a:cubicBezTo>
                  <a:cubicBezTo>
                    <a:pt x="8" y="13"/>
                    <a:pt x="11" y="12"/>
                    <a:pt x="11" y="10"/>
                  </a:cubicBezTo>
                  <a:cubicBezTo>
                    <a:pt x="9" y="6"/>
                    <a:pt x="8" y="4"/>
                    <a:pt x="5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2" name="Freeform 68">
              <a:extLst>
                <a:ext uri="{FF2B5EF4-FFF2-40B4-BE49-F238E27FC236}">
                  <a16:creationId xmlns:a16="http://schemas.microsoft.com/office/drawing/2014/main" id="{CD359C8C-FE6E-415C-A8DB-D51EF3FE3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121" y="4482290"/>
              <a:ext cx="1567249" cy="1529290"/>
            </a:xfrm>
            <a:custGeom>
              <a:avLst/>
              <a:gdLst>
                <a:gd name="T0" fmla="*/ 211 w 663"/>
                <a:gd name="T1" fmla="*/ 44 h 647"/>
                <a:gd name="T2" fmla="*/ 33 w 663"/>
                <a:gd name="T3" fmla="*/ 242 h 647"/>
                <a:gd name="T4" fmla="*/ 158 w 663"/>
                <a:gd name="T5" fmla="*/ 576 h 647"/>
                <a:gd name="T6" fmla="*/ 515 w 663"/>
                <a:gd name="T7" fmla="*/ 569 h 647"/>
                <a:gd name="T8" fmla="*/ 626 w 663"/>
                <a:gd name="T9" fmla="*/ 229 h 647"/>
                <a:gd name="T10" fmla="*/ 321 w 663"/>
                <a:gd name="T11" fmla="*/ 15 h 647"/>
                <a:gd name="T12" fmla="*/ 211 w 663"/>
                <a:gd name="T13" fmla="*/ 4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3" h="647">
                  <a:moveTo>
                    <a:pt x="211" y="44"/>
                  </a:moveTo>
                  <a:cubicBezTo>
                    <a:pt x="126" y="79"/>
                    <a:pt x="58" y="145"/>
                    <a:pt x="33" y="242"/>
                  </a:cubicBezTo>
                  <a:cubicBezTo>
                    <a:pt x="0" y="364"/>
                    <a:pt x="53" y="505"/>
                    <a:pt x="158" y="576"/>
                  </a:cubicBezTo>
                  <a:cubicBezTo>
                    <a:pt x="263" y="647"/>
                    <a:pt x="413" y="644"/>
                    <a:pt x="515" y="569"/>
                  </a:cubicBezTo>
                  <a:cubicBezTo>
                    <a:pt x="617" y="493"/>
                    <a:pt x="663" y="351"/>
                    <a:pt x="626" y="229"/>
                  </a:cubicBezTo>
                  <a:cubicBezTo>
                    <a:pt x="588" y="105"/>
                    <a:pt x="454" y="0"/>
                    <a:pt x="321" y="15"/>
                  </a:cubicBezTo>
                  <a:cubicBezTo>
                    <a:pt x="283" y="20"/>
                    <a:pt x="246" y="29"/>
                    <a:pt x="211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3" name="Freeform 69">
              <a:extLst>
                <a:ext uri="{FF2B5EF4-FFF2-40B4-BE49-F238E27FC236}">
                  <a16:creationId xmlns:a16="http://schemas.microsoft.com/office/drawing/2014/main" id="{3C57759D-E527-4974-BF43-015B41F7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4648105"/>
              <a:ext cx="581350" cy="567365"/>
            </a:xfrm>
            <a:custGeom>
              <a:avLst/>
              <a:gdLst>
                <a:gd name="T0" fmla="*/ 79 w 246"/>
                <a:gd name="T1" fmla="*/ 16 h 240"/>
                <a:gd name="T2" fmla="*/ 12 w 246"/>
                <a:gd name="T3" fmla="*/ 90 h 240"/>
                <a:gd name="T4" fmla="*/ 59 w 246"/>
                <a:gd name="T5" fmla="*/ 214 h 240"/>
                <a:gd name="T6" fmla="*/ 191 w 246"/>
                <a:gd name="T7" fmla="*/ 211 h 240"/>
                <a:gd name="T8" fmla="*/ 232 w 246"/>
                <a:gd name="T9" fmla="*/ 85 h 240"/>
                <a:gd name="T10" fmla="*/ 119 w 246"/>
                <a:gd name="T11" fmla="*/ 6 h 240"/>
                <a:gd name="T12" fmla="*/ 79 w 246"/>
                <a:gd name="T13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0">
                  <a:moveTo>
                    <a:pt x="79" y="16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5"/>
                    <a:pt x="20" y="187"/>
                    <a:pt x="59" y="214"/>
                  </a:cubicBezTo>
                  <a:cubicBezTo>
                    <a:pt x="98" y="240"/>
                    <a:pt x="153" y="239"/>
                    <a:pt x="191" y="211"/>
                  </a:cubicBezTo>
                  <a:cubicBezTo>
                    <a:pt x="229" y="183"/>
                    <a:pt x="246" y="130"/>
                    <a:pt x="232" y="85"/>
                  </a:cubicBezTo>
                  <a:cubicBezTo>
                    <a:pt x="218" y="39"/>
                    <a:pt x="169" y="0"/>
                    <a:pt x="119" y="6"/>
                  </a:cubicBezTo>
                  <a:cubicBezTo>
                    <a:pt x="105" y="7"/>
                    <a:pt x="91" y="11"/>
                    <a:pt x="79" y="1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4" name="Freeform 70">
              <a:extLst>
                <a:ext uri="{FF2B5EF4-FFF2-40B4-BE49-F238E27FC236}">
                  <a16:creationId xmlns:a16="http://schemas.microsoft.com/office/drawing/2014/main" id="{084A18BA-BB61-4FF4-8D0C-B13520457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4603155"/>
              <a:ext cx="581350" cy="569363"/>
            </a:xfrm>
            <a:custGeom>
              <a:avLst/>
              <a:gdLst>
                <a:gd name="T0" fmla="*/ 79 w 246"/>
                <a:gd name="T1" fmla="*/ 17 h 241"/>
                <a:gd name="T2" fmla="*/ 12 w 246"/>
                <a:gd name="T3" fmla="*/ 90 h 241"/>
                <a:gd name="T4" fmla="*/ 59 w 246"/>
                <a:gd name="T5" fmla="*/ 214 h 241"/>
                <a:gd name="T6" fmla="*/ 191 w 246"/>
                <a:gd name="T7" fmla="*/ 212 h 241"/>
                <a:gd name="T8" fmla="*/ 232 w 246"/>
                <a:gd name="T9" fmla="*/ 86 h 241"/>
                <a:gd name="T10" fmla="*/ 119 w 246"/>
                <a:gd name="T11" fmla="*/ 6 h 241"/>
                <a:gd name="T12" fmla="*/ 79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9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9" y="214"/>
                  </a:cubicBezTo>
                  <a:cubicBezTo>
                    <a:pt x="98" y="241"/>
                    <a:pt x="153" y="240"/>
                    <a:pt x="191" y="212"/>
                  </a:cubicBezTo>
                  <a:cubicBezTo>
                    <a:pt x="229" y="184"/>
                    <a:pt x="246" y="131"/>
                    <a:pt x="232" y="86"/>
                  </a:cubicBezTo>
                  <a:cubicBezTo>
                    <a:pt x="218" y="40"/>
                    <a:pt x="169" y="0"/>
                    <a:pt x="119" y="6"/>
                  </a:cubicBezTo>
                  <a:cubicBezTo>
                    <a:pt x="105" y="8"/>
                    <a:pt x="91" y="11"/>
                    <a:pt x="79" y="17"/>
                  </a:cubicBezTo>
                  <a:close/>
                </a:path>
              </a:pathLst>
            </a:custGeom>
            <a:solidFill>
              <a:srgbClr val="AAC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5" name="Freeform 71">
              <a:extLst>
                <a:ext uri="{FF2B5EF4-FFF2-40B4-BE49-F238E27FC236}">
                  <a16:creationId xmlns:a16="http://schemas.microsoft.com/office/drawing/2014/main" id="{81142740-BA39-4629-85F1-2B6D6F653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572" y="4603155"/>
              <a:ext cx="581350" cy="569363"/>
            </a:xfrm>
            <a:custGeom>
              <a:avLst/>
              <a:gdLst>
                <a:gd name="T0" fmla="*/ 79 w 246"/>
                <a:gd name="T1" fmla="*/ 17 h 241"/>
                <a:gd name="T2" fmla="*/ 12 w 246"/>
                <a:gd name="T3" fmla="*/ 90 h 241"/>
                <a:gd name="T4" fmla="*/ 59 w 246"/>
                <a:gd name="T5" fmla="*/ 214 h 241"/>
                <a:gd name="T6" fmla="*/ 191 w 246"/>
                <a:gd name="T7" fmla="*/ 212 h 241"/>
                <a:gd name="T8" fmla="*/ 232 w 246"/>
                <a:gd name="T9" fmla="*/ 86 h 241"/>
                <a:gd name="T10" fmla="*/ 119 w 246"/>
                <a:gd name="T11" fmla="*/ 6 h 241"/>
                <a:gd name="T12" fmla="*/ 79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9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9" y="214"/>
                  </a:cubicBezTo>
                  <a:cubicBezTo>
                    <a:pt x="98" y="241"/>
                    <a:pt x="153" y="240"/>
                    <a:pt x="191" y="212"/>
                  </a:cubicBezTo>
                  <a:cubicBezTo>
                    <a:pt x="229" y="184"/>
                    <a:pt x="246" y="131"/>
                    <a:pt x="232" y="86"/>
                  </a:cubicBezTo>
                  <a:cubicBezTo>
                    <a:pt x="218" y="40"/>
                    <a:pt x="169" y="0"/>
                    <a:pt x="119" y="6"/>
                  </a:cubicBezTo>
                  <a:cubicBezTo>
                    <a:pt x="105" y="8"/>
                    <a:pt x="91" y="11"/>
                    <a:pt x="79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6" name="Freeform 72">
              <a:extLst>
                <a:ext uri="{FF2B5EF4-FFF2-40B4-BE49-F238E27FC236}">
                  <a16:creationId xmlns:a16="http://schemas.microsoft.com/office/drawing/2014/main" id="{A7D557E7-5944-450A-8FE6-9780B85D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773" y="4648105"/>
              <a:ext cx="389565" cy="380575"/>
            </a:xfrm>
            <a:custGeom>
              <a:avLst/>
              <a:gdLst>
                <a:gd name="T0" fmla="*/ 52 w 165"/>
                <a:gd name="T1" fmla="*/ 11 h 161"/>
                <a:gd name="T2" fmla="*/ 8 w 165"/>
                <a:gd name="T3" fmla="*/ 60 h 161"/>
                <a:gd name="T4" fmla="*/ 39 w 165"/>
                <a:gd name="T5" fmla="*/ 143 h 161"/>
                <a:gd name="T6" fmla="*/ 128 w 165"/>
                <a:gd name="T7" fmla="*/ 141 h 161"/>
                <a:gd name="T8" fmla="*/ 155 w 165"/>
                <a:gd name="T9" fmla="*/ 57 h 161"/>
                <a:gd name="T10" fmla="*/ 80 w 165"/>
                <a:gd name="T11" fmla="*/ 4 h 161"/>
                <a:gd name="T12" fmla="*/ 52 w 165"/>
                <a:gd name="T1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1">
                  <a:moveTo>
                    <a:pt x="52" y="11"/>
                  </a:moveTo>
                  <a:cubicBezTo>
                    <a:pt x="31" y="20"/>
                    <a:pt x="14" y="36"/>
                    <a:pt x="8" y="60"/>
                  </a:cubicBezTo>
                  <a:cubicBezTo>
                    <a:pt x="0" y="90"/>
                    <a:pt x="13" y="125"/>
                    <a:pt x="39" y="143"/>
                  </a:cubicBezTo>
                  <a:cubicBezTo>
                    <a:pt x="65" y="161"/>
                    <a:pt x="102" y="160"/>
                    <a:pt x="128" y="141"/>
                  </a:cubicBezTo>
                  <a:cubicBezTo>
                    <a:pt x="153" y="123"/>
                    <a:pt x="165" y="87"/>
                    <a:pt x="155" y="57"/>
                  </a:cubicBezTo>
                  <a:cubicBezTo>
                    <a:pt x="146" y="26"/>
                    <a:pt x="113" y="0"/>
                    <a:pt x="80" y="4"/>
                  </a:cubicBezTo>
                  <a:cubicBezTo>
                    <a:pt x="70" y="5"/>
                    <a:pt x="61" y="7"/>
                    <a:pt x="52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8" name="Freeform 74">
              <a:extLst>
                <a:ext uri="{FF2B5EF4-FFF2-40B4-BE49-F238E27FC236}">
                  <a16:creationId xmlns:a16="http://schemas.microsoft.com/office/drawing/2014/main" id="{A1AFFDDC-F970-44AF-9AAF-62AF9B535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086" y="5151542"/>
              <a:ext cx="1503320" cy="860038"/>
            </a:xfrm>
            <a:custGeom>
              <a:avLst/>
              <a:gdLst>
                <a:gd name="T0" fmla="*/ 502 w 636"/>
                <a:gd name="T1" fmla="*/ 219 h 364"/>
                <a:gd name="T2" fmla="*/ 145 w 636"/>
                <a:gd name="T3" fmla="*/ 227 h 364"/>
                <a:gd name="T4" fmla="*/ 12 w 636"/>
                <a:gd name="T5" fmla="*/ 0 h 364"/>
                <a:gd name="T6" fmla="*/ 145 w 636"/>
                <a:gd name="T7" fmla="*/ 293 h 364"/>
                <a:gd name="T8" fmla="*/ 502 w 636"/>
                <a:gd name="T9" fmla="*/ 286 h 364"/>
                <a:gd name="T10" fmla="*/ 624 w 636"/>
                <a:gd name="T11" fmla="*/ 0 h 364"/>
                <a:gd name="T12" fmla="*/ 502 w 636"/>
                <a:gd name="T13" fmla="*/ 21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364">
                  <a:moveTo>
                    <a:pt x="502" y="219"/>
                  </a:moveTo>
                  <a:cubicBezTo>
                    <a:pt x="400" y="295"/>
                    <a:pt x="250" y="298"/>
                    <a:pt x="145" y="227"/>
                  </a:cubicBezTo>
                  <a:cubicBezTo>
                    <a:pt x="70" y="176"/>
                    <a:pt x="22" y="90"/>
                    <a:pt x="12" y="0"/>
                  </a:cubicBezTo>
                  <a:cubicBezTo>
                    <a:pt x="0" y="112"/>
                    <a:pt x="51" y="230"/>
                    <a:pt x="145" y="293"/>
                  </a:cubicBezTo>
                  <a:cubicBezTo>
                    <a:pt x="250" y="364"/>
                    <a:pt x="400" y="361"/>
                    <a:pt x="502" y="286"/>
                  </a:cubicBezTo>
                  <a:cubicBezTo>
                    <a:pt x="589" y="221"/>
                    <a:pt x="636" y="108"/>
                    <a:pt x="624" y="0"/>
                  </a:cubicBezTo>
                  <a:cubicBezTo>
                    <a:pt x="615" y="86"/>
                    <a:pt x="571" y="168"/>
                    <a:pt x="502" y="21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9" name="Freeform 75">
              <a:extLst>
                <a:ext uri="{FF2B5EF4-FFF2-40B4-BE49-F238E27FC236}">
                  <a16:creationId xmlns:a16="http://schemas.microsoft.com/office/drawing/2014/main" id="{F1891337-C31B-4927-9FDC-AC6E114C3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074" y="5565079"/>
              <a:ext cx="314649" cy="179799"/>
            </a:xfrm>
            <a:custGeom>
              <a:avLst/>
              <a:gdLst>
                <a:gd name="T0" fmla="*/ 119 w 133"/>
                <a:gd name="T1" fmla="*/ 4 h 76"/>
                <a:gd name="T2" fmla="*/ 62 w 133"/>
                <a:gd name="T3" fmla="*/ 40 h 76"/>
                <a:gd name="T4" fmla="*/ 2 w 133"/>
                <a:gd name="T5" fmla="*/ 71 h 76"/>
                <a:gd name="T6" fmla="*/ 4 w 133"/>
                <a:gd name="T7" fmla="*/ 75 h 76"/>
                <a:gd name="T8" fmla="*/ 69 w 133"/>
                <a:gd name="T9" fmla="*/ 52 h 76"/>
                <a:gd name="T10" fmla="*/ 127 w 133"/>
                <a:gd name="T11" fmla="*/ 14 h 76"/>
                <a:gd name="T12" fmla="*/ 119 w 133"/>
                <a:gd name="T13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76">
                  <a:moveTo>
                    <a:pt x="119" y="4"/>
                  </a:moveTo>
                  <a:cubicBezTo>
                    <a:pt x="100" y="14"/>
                    <a:pt x="82" y="29"/>
                    <a:pt x="62" y="40"/>
                  </a:cubicBezTo>
                  <a:cubicBezTo>
                    <a:pt x="43" y="51"/>
                    <a:pt x="22" y="60"/>
                    <a:pt x="2" y="71"/>
                  </a:cubicBezTo>
                  <a:cubicBezTo>
                    <a:pt x="0" y="72"/>
                    <a:pt x="2" y="76"/>
                    <a:pt x="4" y="75"/>
                  </a:cubicBezTo>
                  <a:cubicBezTo>
                    <a:pt x="27" y="72"/>
                    <a:pt x="49" y="62"/>
                    <a:pt x="69" y="52"/>
                  </a:cubicBezTo>
                  <a:cubicBezTo>
                    <a:pt x="89" y="42"/>
                    <a:pt x="111" y="30"/>
                    <a:pt x="127" y="14"/>
                  </a:cubicBezTo>
                  <a:cubicBezTo>
                    <a:pt x="133" y="9"/>
                    <a:pt x="126" y="0"/>
                    <a:pt x="119" y="4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0" name="Freeform 76">
              <a:extLst>
                <a:ext uri="{FF2B5EF4-FFF2-40B4-BE49-F238E27FC236}">
                  <a16:creationId xmlns:a16="http://schemas.microsoft.com/office/drawing/2014/main" id="{2D0F1285-3FBF-49BC-97F5-B2851C82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7707" y="5449209"/>
              <a:ext cx="94894" cy="96892"/>
            </a:xfrm>
            <a:custGeom>
              <a:avLst/>
              <a:gdLst>
                <a:gd name="T0" fmla="*/ 31 w 40"/>
                <a:gd name="T1" fmla="*/ 3 h 41"/>
                <a:gd name="T2" fmla="*/ 4 w 40"/>
                <a:gd name="T3" fmla="*/ 28 h 41"/>
                <a:gd name="T4" fmla="*/ 12 w 40"/>
                <a:gd name="T5" fmla="*/ 36 h 41"/>
                <a:gd name="T6" fmla="*/ 38 w 40"/>
                <a:gd name="T7" fmla="*/ 9 h 41"/>
                <a:gd name="T8" fmla="*/ 31 w 40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31" y="3"/>
                  </a:moveTo>
                  <a:cubicBezTo>
                    <a:pt x="22" y="10"/>
                    <a:pt x="13" y="19"/>
                    <a:pt x="4" y="28"/>
                  </a:cubicBezTo>
                  <a:cubicBezTo>
                    <a:pt x="0" y="33"/>
                    <a:pt x="7" y="41"/>
                    <a:pt x="12" y="36"/>
                  </a:cubicBezTo>
                  <a:cubicBezTo>
                    <a:pt x="21" y="27"/>
                    <a:pt x="30" y="19"/>
                    <a:pt x="38" y="9"/>
                  </a:cubicBezTo>
                  <a:cubicBezTo>
                    <a:pt x="40" y="5"/>
                    <a:pt x="35" y="0"/>
                    <a:pt x="31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1" name="Freeform 77">
              <a:extLst>
                <a:ext uri="{FF2B5EF4-FFF2-40B4-BE49-F238E27FC236}">
                  <a16:creationId xmlns:a16="http://schemas.microsoft.com/office/drawing/2014/main" id="{997910FC-C90D-4D00-A8F2-878D77C52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912" y="5373294"/>
              <a:ext cx="262707" cy="281685"/>
            </a:xfrm>
            <a:custGeom>
              <a:avLst/>
              <a:gdLst>
                <a:gd name="T0" fmla="*/ 105 w 111"/>
                <a:gd name="T1" fmla="*/ 106 h 119"/>
                <a:gd name="T2" fmla="*/ 51 w 111"/>
                <a:gd name="T3" fmla="*/ 63 h 119"/>
                <a:gd name="T4" fmla="*/ 6 w 111"/>
                <a:gd name="T5" fmla="*/ 2 h 119"/>
                <a:gd name="T6" fmla="*/ 1 w 111"/>
                <a:gd name="T7" fmla="*/ 5 h 119"/>
                <a:gd name="T8" fmla="*/ 99 w 111"/>
                <a:gd name="T9" fmla="*/ 116 h 119"/>
                <a:gd name="T10" fmla="*/ 105 w 111"/>
                <a:gd name="T11" fmla="*/ 10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19">
                  <a:moveTo>
                    <a:pt x="105" y="106"/>
                  </a:moveTo>
                  <a:cubicBezTo>
                    <a:pt x="86" y="92"/>
                    <a:pt x="67" y="79"/>
                    <a:pt x="51" y="63"/>
                  </a:cubicBezTo>
                  <a:cubicBezTo>
                    <a:pt x="32" y="45"/>
                    <a:pt x="20" y="24"/>
                    <a:pt x="6" y="2"/>
                  </a:cubicBezTo>
                  <a:cubicBezTo>
                    <a:pt x="5" y="0"/>
                    <a:pt x="0" y="1"/>
                    <a:pt x="1" y="5"/>
                  </a:cubicBezTo>
                  <a:cubicBezTo>
                    <a:pt x="15" y="50"/>
                    <a:pt x="55" y="97"/>
                    <a:pt x="99" y="116"/>
                  </a:cubicBezTo>
                  <a:cubicBezTo>
                    <a:pt x="106" y="119"/>
                    <a:pt x="111" y="110"/>
                    <a:pt x="105" y="10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2" name="Freeform 78">
              <a:extLst>
                <a:ext uri="{FF2B5EF4-FFF2-40B4-BE49-F238E27FC236}">
                  <a16:creationId xmlns:a16="http://schemas.microsoft.com/office/drawing/2014/main" id="{188D3839-C85A-4F6A-89F9-8013F4D24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550" y="5682947"/>
              <a:ext cx="110876" cy="42952"/>
            </a:xfrm>
            <a:custGeom>
              <a:avLst/>
              <a:gdLst>
                <a:gd name="T0" fmla="*/ 42 w 47"/>
                <a:gd name="T1" fmla="*/ 8 h 18"/>
                <a:gd name="T2" fmla="*/ 6 w 47"/>
                <a:gd name="T3" fmla="*/ 0 h 18"/>
                <a:gd name="T4" fmla="*/ 4 w 47"/>
                <a:gd name="T5" fmla="*/ 8 h 18"/>
                <a:gd name="T6" fmla="*/ 41 w 47"/>
                <a:gd name="T7" fmla="*/ 18 h 18"/>
                <a:gd name="T8" fmla="*/ 42 w 47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42" y="8"/>
                  </a:moveTo>
                  <a:cubicBezTo>
                    <a:pt x="31" y="4"/>
                    <a:pt x="18" y="0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15" y="14"/>
                    <a:pt x="28" y="16"/>
                    <a:pt x="41" y="18"/>
                  </a:cubicBezTo>
                  <a:cubicBezTo>
                    <a:pt x="47" y="18"/>
                    <a:pt x="47" y="10"/>
                    <a:pt x="42" y="8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3" name="Freeform 79">
              <a:extLst>
                <a:ext uri="{FF2B5EF4-FFF2-40B4-BE49-F238E27FC236}">
                  <a16:creationId xmlns:a16="http://schemas.microsoft.com/office/drawing/2014/main" id="{07F6F061-C437-465F-8AAB-08798C30B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970" y="5267412"/>
              <a:ext cx="42952" cy="70921"/>
            </a:xfrm>
            <a:custGeom>
              <a:avLst/>
              <a:gdLst>
                <a:gd name="T0" fmla="*/ 16 w 18"/>
                <a:gd name="T1" fmla="*/ 24 h 30"/>
                <a:gd name="T2" fmla="*/ 8 w 18"/>
                <a:gd name="T3" fmla="*/ 4 h 30"/>
                <a:gd name="T4" fmla="*/ 1 w 18"/>
                <a:gd name="T5" fmla="*/ 7 h 30"/>
                <a:gd name="T6" fmla="*/ 10 w 18"/>
                <a:gd name="T7" fmla="*/ 27 h 30"/>
                <a:gd name="T8" fmla="*/ 16 w 18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6" y="24"/>
                  </a:moveTo>
                  <a:cubicBezTo>
                    <a:pt x="14" y="17"/>
                    <a:pt x="12" y="10"/>
                    <a:pt x="8" y="4"/>
                  </a:cubicBezTo>
                  <a:cubicBezTo>
                    <a:pt x="6" y="0"/>
                    <a:pt x="0" y="2"/>
                    <a:pt x="1" y="7"/>
                  </a:cubicBezTo>
                  <a:cubicBezTo>
                    <a:pt x="2" y="14"/>
                    <a:pt x="6" y="21"/>
                    <a:pt x="10" y="27"/>
                  </a:cubicBezTo>
                  <a:cubicBezTo>
                    <a:pt x="12" y="30"/>
                    <a:pt x="18" y="28"/>
                    <a:pt x="16" y="24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4" name="Freeform 80">
              <a:extLst>
                <a:ext uri="{FF2B5EF4-FFF2-40B4-BE49-F238E27FC236}">
                  <a16:creationId xmlns:a16="http://schemas.microsoft.com/office/drawing/2014/main" id="{7D0F3F68-80F8-4769-BAF4-E91549513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554" y="5304371"/>
              <a:ext cx="32963" cy="33962"/>
            </a:xfrm>
            <a:custGeom>
              <a:avLst/>
              <a:gdLst>
                <a:gd name="T0" fmla="*/ 7 w 14"/>
                <a:gd name="T1" fmla="*/ 2 h 14"/>
                <a:gd name="T2" fmla="*/ 1 w 14"/>
                <a:gd name="T3" fmla="*/ 7 h 14"/>
                <a:gd name="T4" fmla="*/ 7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2"/>
                  </a:moveTo>
                  <a:cubicBezTo>
                    <a:pt x="5" y="3"/>
                    <a:pt x="3" y="5"/>
                    <a:pt x="1" y="7"/>
                  </a:cubicBezTo>
                  <a:cubicBezTo>
                    <a:pt x="0" y="11"/>
                    <a:pt x="3" y="14"/>
                    <a:pt x="7" y="13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4" y="4"/>
                    <a:pt x="10" y="0"/>
                    <a:pt x="7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5" name="Freeform 81">
              <a:extLst>
                <a:ext uri="{FF2B5EF4-FFF2-40B4-BE49-F238E27FC236}">
                  <a16:creationId xmlns:a16="http://schemas.microsoft.com/office/drawing/2014/main" id="{484E37B9-28FD-46B4-A035-AE17C060D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016" y="5042664"/>
              <a:ext cx="87902" cy="108879"/>
            </a:xfrm>
            <a:custGeom>
              <a:avLst/>
              <a:gdLst>
                <a:gd name="T0" fmla="*/ 30 w 37"/>
                <a:gd name="T1" fmla="*/ 3 h 46"/>
                <a:gd name="T2" fmla="*/ 2 w 37"/>
                <a:gd name="T3" fmla="*/ 39 h 46"/>
                <a:gd name="T4" fmla="*/ 7 w 37"/>
                <a:gd name="T5" fmla="*/ 43 h 46"/>
                <a:gd name="T6" fmla="*/ 36 w 37"/>
                <a:gd name="T7" fmla="*/ 6 h 46"/>
                <a:gd name="T8" fmla="*/ 30 w 37"/>
                <a:gd name="T9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30" y="3"/>
                  </a:moveTo>
                  <a:cubicBezTo>
                    <a:pt x="20" y="14"/>
                    <a:pt x="13" y="28"/>
                    <a:pt x="2" y="39"/>
                  </a:cubicBezTo>
                  <a:cubicBezTo>
                    <a:pt x="0" y="42"/>
                    <a:pt x="4" y="46"/>
                    <a:pt x="7" y="43"/>
                  </a:cubicBezTo>
                  <a:cubicBezTo>
                    <a:pt x="19" y="34"/>
                    <a:pt x="31" y="21"/>
                    <a:pt x="36" y="6"/>
                  </a:cubicBezTo>
                  <a:cubicBezTo>
                    <a:pt x="37" y="3"/>
                    <a:pt x="32" y="0"/>
                    <a:pt x="30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6" name="Freeform 82">
              <a:extLst>
                <a:ext uri="{FF2B5EF4-FFF2-40B4-BE49-F238E27FC236}">
                  <a16:creationId xmlns:a16="http://schemas.microsoft.com/office/drawing/2014/main" id="{58C2D5F5-93D9-4C4B-B20F-A66D0629D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929" y="4997714"/>
              <a:ext cx="23973" cy="25971"/>
            </a:xfrm>
            <a:custGeom>
              <a:avLst/>
              <a:gdLst>
                <a:gd name="T0" fmla="*/ 5 w 10"/>
                <a:gd name="T1" fmla="*/ 2 h 11"/>
                <a:gd name="T2" fmla="*/ 3 w 10"/>
                <a:gd name="T3" fmla="*/ 4 h 11"/>
                <a:gd name="T4" fmla="*/ 9 w 10"/>
                <a:gd name="T5" fmla="*/ 6 h 11"/>
                <a:gd name="T6" fmla="*/ 9 w 10"/>
                <a:gd name="T7" fmla="*/ 4 h 11"/>
                <a:gd name="T8" fmla="*/ 5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2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8"/>
                    <a:pt x="7" y="11"/>
                    <a:pt x="9" y="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2"/>
                    <a:pt x="7" y="0"/>
                    <a:pt x="5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7" name="Freeform 83">
              <a:extLst>
                <a:ext uri="{FF2B5EF4-FFF2-40B4-BE49-F238E27FC236}">
                  <a16:creationId xmlns:a16="http://schemas.microsoft.com/office/drawing/2014/main" id="{A7602790-7145-45AD-AB44-F2ACD938F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566" y="5013696"/>
              <a:ext cx="58934" cy="96892"/>
            </a:xfrm>
            <a:custGeom>
              <a:avLst/>
              <a:gdLst>
                <a:gd name="T0" fmla="*/ 23 w 25"/>
                <a:gd name="T1" fmla="*/ 35 h 41"/>
                <a:gd name="T2" fmla="*/ 4 w 25"/>
                <a:gd name="T3" fmla="*/ 2 h 41"/>
                <a:gd name="T4" fmla="*/ 0 w 25"/>
                <a:gd name="T5" fmla="*/ 3 h 41"/>
                <a:gd name="T6" fmla="*/ 18 w 25"/>
                <a:gd name="T7" fmla="*/ 39 h 41"/>
                <a:gd name="T8" fmla="*/ 23 w 25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23" y="35"/>
                  </a:moveTo>
                  <a:cubicBezTo>
                    <a:pt x="16" y="24"/>
                    <a:pt x="9" y="15"/>
                    <a:pt x="4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3" y="16"/>
                    <a:pt x="8" y="30"/>
                    <a:pt x="18" y="39"/>
                  </a:cubicBezTo>
                  <a:cubicBezTo>
                    <a:pt x="20" y="41"/>
                    <a:pt x="25" y="38"/>
                    <a:pt x="23" y="35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38" name="Freeform 84">
              <a:extLst>
                <a:ext uri="{FF2B5EF4-FFF2-40B4-BE49-F238E27FC236}">
                  <a16:creationId xmlns:a16="http://schemas.microsoft.com/office/drawing/2014/main" id="{3859BF06-C98F-4475-A624-304E4DAA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489" y="5139555"/>
              <a:ext cx="29967" cy="30966"/>
            </a:xfrm>
            <a:custGeom>
              <a:avLst/>
              <a:gdLst>
                <a:gd name="T0" fmla="*/ 12 w 13"/>
                <a:gd name="T1" fmla="*/ 9 h 13"/>
                <a:gd name="T2" fmla="*/ 8 w 13"/>
                <a:gd name="T3" fmla="*/ 4 h 13"/>
                <a:gd name="T4" fmla="*/ 3 w 13"/>
                <a:gd name="T5" fmla="*/ 1 h 13"/>
                <a:gd name="T6" fmla="*/ 1 w 13"/>
                <a:gd name="T7" fmla="*/ 3 h 13"/>
                <a:gd name="T8" fmla="*/ 4 w 13"/>
                <a:gd name="T9" fmla="*/ 8 h 13"/>
                <a:gd name="T10" fmla="*/ 9 w 13"/>
                <a:gd name="T11" fmla="*/ 11 h 13"/>
                <a:gd name="T12" fmla="*/ 12 w 13"/>
                <a:gd name="T1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2" y="9"/>
                  </a:moveTo>
                  <a:cubicBezTo>
                    <a:pt x="10" y="7"/>
                    <a:pt x="9" y="5"/>
                    <a:pt x="8" y="4"/>
                  </a:cubicBezTo>
                  <a:cubicBezTo>
                    <a:pt x="6" y="3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3" y="6"/>
                    <a:pt x="4" y="8"/>
                  </a:cubicBezTo>
                  <a:cubicBezTo>
                    <a:pt x="6" y="9"/>
                    <a:pt x="7" y="10"/>
                    <a:pt x="9" y="11"/>
                  </a:cubicBezTo>
                  <a:cubicBezTo>
                    <a:pt x="11" y="13"/>
                    <a:pt x="13" y="11"/>
                    <a:pt x="12" y="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3" name="Freeform 89">
              <a:extLst>
                <a:ext uri="{FF2B5EF4-FFF2-40B4-BE49-F238E27FC236}">
                  <a16:creationId xmlns:a16="http://schemas.microsoft.com/office/drawing/2014/main" id="{3A34CDF0-076B-4D05-9C69-ED55E4830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577" y="4667084"/>
              <a:ext cx="35960" cy="27969"/>
            </a:xfrm>
            <a:custGeom>
              <a:avLst/>
              <a:gdLst>
                <a:gd name="T0" fmla="*/ 13 w 15"/>
                <a:gd name="T1" fmla="*/ 6 h 12"/>
                <a:gd name="T2" fmla="*/ 7 w 15"/>
                <a:gd name="T3" fmla="*/ 2 h 12"/>
                <a:gd name="T4" fmla="*/ 4 w 15"/>
                <a:gd name="T5" fmla="*/ 7 h 12"/>
                <a:gd name="T6" fmla="*/ 6 w 15"/>
                <a:gd name="T7" fmla="*/ 9 h 12"/>
                <a:gd name="T8" fmla="*/ 10 w 15"/>
                <a:gd name="T9" fmla="*/ 11 h 12"/>
                <a:gd name="T10" fmla="*/ 13 w 15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3" y="6"/>
                  </a:moveTo>
                  <a:cubicBezTo>
                    <a:pt x="11" y="4"/>
                    <a:pt x="9" y="3"/>
                    <a:pt x="7" y="2"/>
                  </a:cubicBezTo>
                  <a:cubicBezTo>
                    <a:pt x="3" y="0"/>
                    <a:pt x="0" y="5"/>
                    <a:pt x="4" y="7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3" y="12"/>
                    <a:pt x="15" y="8"/>
                    <a:pt x="13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4" name="Freeform 90">
              <a:extLst>
                <a:ext uri="{FF2B5EF4-FFF2-40B4-BE49-F238E27FC236}">
                  <a16:creationId xmlns:a16="http://schemas.microsoft.com/office/drawing/2014/main" id="{0616CEE2-F1A0-4B88-9D77-EE806B6E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626" y="4791944"/>
              <a:ext cx="32963" cy="20977"/>
            </a:xfrm>
            <a:custGeom>
              <a:avLst/>
              <a:gdLst>
                <a:gd name="T0" fmla="*/ 12 w 14"/>
                <a:gd name="T1" fmla="*/ 4 h 9"/>
                <a:gd name="T2" fmla="*/ 8 w 14"/>
                <a:gd name="T3" fmla="*/ 2 h 9"/>
                <a:gd name="T4" fmla="*/ 4 w 14"/>
                <a:gd name="T5" fmla="*/ 1 h 9"/>
                <a:gd name="T6" fmla="*/ 2 w 14"/>
                <a:gd name="T7" fmla="*/ 5 h 9"/>
                <a:gd name="T8" fmla="*/ 6 w 14"/>
                <a:gd name="T9" fmla="*/ 8 h 9"/>
                <a:gd name="T10" fmla="*/ 10 w 14"/>
                <a:gd name="T11" fmla="*/ 9 h 9"/>
                <a:gd name="T12" fmla="*/ 1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2" y="4"/>
                  </a:moveTo>
                  <a:cubicBezTo>
                    <a:pt x="11" y="3"/>
                    <a:pt x="10" y="3"/>
                    <a:pt x="8" y="2"/>
                  </a:cubicBezTo>
                  <a:cubicBezTo>
                    <a:pt x="7" y="2"/>
                    <a:pt x="6" y="1"/>
                    <a:pt x="4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8"/>
                    <a:pt x="9" y="9"/>
                    <a:pt x="10" y="9"/>
                  </a:cubicBezTo>
                  <a:cubicBezTo>
                    <a:pt x="13" y="9"/>
                    <a:pt x="14" y="6"/>
                    <a:pt x="12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5" name="Freeform 91">
              <a:extLst>
                <a:ext uri="{FF2B5EF4-FFF2-40B4-BE49-F238E27FC236}">
                  <a16:creationId xmlns:a16="http://schemas.microsoft.com/office/drawing/2014/main" id="{9B2564BD-8901-4642-A9DA-61A97DD5D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635" y="4921799"/>
              <a:ext cx="40955" cy="18979"/>
            </a:xfrm>
            <a:custGeom>
              <a:avLst/>
              <a:gdLst>
                <a:gd name="T0" fmla="*/ 12 w 17"/>
                <a:gd name="T1" fmla="*/ 1 h 8"/>
                <a:gd name="T2" fmla="*/ 4 w 17"/>
                <a:gd name="T3" fmla="*/ 3 h 8"/>
                <a:gd name="T4" fmla="*/ 3 w 17"/>
                <a:gd name="T5" fmla="*/ 7 h 8"/>
                <a:gd name="T6" fmla="*/ 14 w 17"/>
                <a:gd name="T7" fmla="*/ 5 h 8"/>
                <a:gd name="T8" fmla="*/ 12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2" y="1"/>
                  </a:moveTo>
                  <a:cubicBezTo>
                    <a:pt x="9" y="2"/>
                    <a:pt x="6" y="3"/>
                    <a:pt x="4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8"/>
                    <a:pt x="11" y="8"/>
                    <a:pt x="14" y="5"/>
                  </a:cubicBezTo>
                  <a:cubicBezTo>
                    <a:pt x="17" y="4"/>
                    <a:pt x="14" y="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6" name="Freeform 92">
              <a:extLst>
                <a:ext uri="{FF2B5EF4-FFF2-40B4-BE49-F238E27FC236}">
                  <a16:creationId xmlns:a16="http://schemas.microsoft.com/office/drawing/2014/main" id="{5919A684-98C0-48D1-99CB-D160F1804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601" y="5058646"/>
              <a:ext cx="37958" cy="32963"/>
            </a:xfrm>
            <a:custGeom>
              <a:avLst/>
              <a:gdLst>
                <a:gd name="T0" fmla="*/ 16 w 16"/>
                <a:gd name="T1" fmla="*/ 2 h 14"/>
                <a:gd name="T2" fmla="*/ 12 w 16"/>
                <a:gd name="T3" fmla="*/ 1 h 14"/>
                <a:gd name="T4" fmla="*/ 1 w 16"/>
                <a:gd name="T5" fmla="*/ 9 h 14"/>
                <a:gd name="T6" fmla="*/ 4 w 16"/>
                <a:gd name="T7" fmla="*/ 13 h 14"/>
                <a:gd name="T8" fmla="*/ 15 w 16"/>
                <a:gd name="T9" fmla="*/ 6 h 14"/>
                <a:gd name="T10" fmla="*/ 16 w 16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16" y="2"/>
                  </a:moveTo>
                  <a:cubicBezTo>
                    <a:pt x="15" y="1"/>
                    <a:pt x="13" y="0"/>
                    <a:pt x="12" y="1"/>
                  </a:cubicBezTo>
                  <a:cubicBezTo>
                    <a:pt x="8" y="2"/>
                    <a:pt x="4" y="6"/>
                    <a:pt x="1" y="9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2"/>
                    <a:pt x="13" y="9"/>
                    <a:pt x="15" y="6"/>
                  </a:cubicBezTo>
                  <a:cubicBezTo>
                    <a:pt x="16" y="5"/>
                    <a:pt x="16" y="4"/>
                    <a:pt x="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7" name="Freeform 93">
              <a:extLst>
                <a:ext uri="{FF2B5EF4-FFF2-40B4-BE49-F238E27FC236}">
                  <a16:creationId xmlns:a16="http://schemas.microsoft.com/office/drawing/2014/main" id="{A78BA2A9-A34A-44BE-AD84-D2B261DC2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9951" y="4667084"/>
              <a:ext cx="32963" cy="27969"/>
            </a:xfrm>
            <a:custGeom>
              <a:avLst/>
              <a:gdLst>
                <a:gd name="T0" fmla="*/ 2 w 14"/>
                <a:gd name="T1" fmla="*/ 6 h 12"/>
                <a:gd name="T2" fmla="*/ 8 w 14"/>
                <a:gd name="T3" fmla="*/ 2 h 12"/>
                <a:gd name="T4" fmla="*/ 11 w 14"/>
                <a:gd name="T5" fmla="*/ 7 h 12"/>
                <a:gd name="T6" fmla="*/ 8 w 14"/>
                <a:gd name="T7" fmla="*/ 9 h 12"/>
                <a:gd name="T8" fmla="*/ 5 w 14"/>
                <a:gd name="T9" fmla="*/ 11 h 12"/>
                <a:gd name="T10" fmla="*/ 2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2" y="6"/>
                  </a:moveTo>
                  <a:cubicBezTo>
                    <a:pt x="4" y="4"/>
                    <a:pt x="6" y="3"/>
                    <a:pt x="8" y="2"/>
                  </a:cubicBezTo>
                  <a:cubicBezTo>
                    <a:pt x="12" y="0"/>
                    <a:pt x="14" y="5"/>
                    <a:pt x="11" y="7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2" y="12"/>
                    <a:pt x="0" y="8"/>
                    <a:pt x="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8" name="Freeform 94">
              <a:extLst>
                <a:ext uri="{FF2B5EF4-FFF2-40B4-BE49-F238E27FC236}">
                  <a16:creationId xmlns:a16="http://schemas.microsoft.com/office/drawing/2014/main" id="{CA7380C6-821E-4818-A4AD-EAA0E53AD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897" y="4791944"/>
              <a:ext cx="32963" cy="20977"/>
            </a:xfrm>
            <a:custGeom>
              <a:avLst/>
              <a:gdLst>
                <a:gd name="T0" fmla="*/ 2 w 14"/>
                <a:gd name="T1" fmla="*/ 4 h 9"/>
                <a:gd name="T2" fmla="*/ 5 w 14"/>
                <a:gd name="T3" fmla="*/ 2 h 9"/>
                <a:gd name="T4" fmla="*/ 10 w 14"/>
                <a:gd name="T5" fmla="*/ 1 h 9"/>
                <a:gd name="T6" fmla="*/ 11 w 14"/>
                <a:gd name="T7" fmla="*/ 5 h 9"/>
                <a:gd name="T8" fmla="*/ 8 w 14"/>
                <a:gd name="T9" fmla="*/ 8 h 9"/>
                <a:gd name="T10" fmla="*/ 3 w 14"/>
                <a:gd name="T11" fmla="*/ 9 h 9"/>
                <a:gd name="T12" fmla="*/ 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2" y="4"/>
                  </a:moveTo>
                  <a:cubicBezTo>
                    <a:pt x="3" y="3"/>
                    <a:pt x="4" y="3"/>
                    <a:pt x="5" y="2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2" y="0"/>
                    <a:pt x="14" y="4"/>
                    <a:pt x="11" y="5"/>
                  </a:cubicBezTo>
                  <a:cubicBezTo>
                    <a:pt x="10" y="6"/>
                    <a:pt x="9" y="7"/>
                    <a:pt x="8" y="8"/>
                  </a:cubicBezTo>
                  <a:cubicBezTo>
                    <a:pt x="6" y="8"/>
                    <a:pt x="5" y="9"/>
                    <a:pt x="3" y="9"/>
                  </a:cubicBezTo>
                  <a:cubicBezTo>
                    <a:pt x="1" y="9"/>
                    <a:pt x="0" y="6"/>
                    <a:pt x="2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49" name="Freeform 95">
              <a:extLst>
                <a:ext uri="{FF2B5EF4-FFF2-40B4-BE49-F238E27FC236}">
                  <a16:creationId xmlns:a16="http://schemas.microsoft.com/office/drawing/2014/main" id="{C3D6B290-001D-419D-8D57-ED34CB1BB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897" y="4921799"/>
              <a:ext cx="36959" cy="18979"/>
            </a:xfrm>
            <a:custGeom>
              <a:avLst/>
              <a:gdLst>
                <a:gd name="T0" fmla="*/ 5 w 16"/>
                <a:gd name="T1" fmla="*/ 1 h 8"/>
                <a:gd name="T2" fmla="*/ 13 w 16"/>
                <a:gd name="T3" fmla="*/ 3 h 8"/>
                <a:gd name="T4" fmla="*/ 14 w 16"/>
                <a:gd name="T5" fmla="*/ 7 h 8"/>
                <a:gd name="T6" fmla="*/ 2 w 16"/>
                <a:gd name="T7" fmla="*/ 5 h 8"/>
                <a:gd name="T8" fmla="*/ 5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5" y="1"/>
                  </a:moveTo>
                  <a:cubicBezTo>
                    <a:pt x="8" y="2"/>
                    <a:pt x="10" y="3"/>
                    <a:pt x="13" y="3"/>
                  </a:cubicBezTo>
                  <a:cubicBezTo>
                    <a:pt x="16" y="3"/>
                    <a:pt x="16" y="7"/>
                    <a:pt x="14" y="7"/>
                  </a:cubicBezTo>
                  <a:cubicBezTo>
                    <a:pt x="10" y="8"/>
                    <a:pt x="6" y="8"/>
                    <a:pt x="2" y="5"/>
                  </a:cubicBezTo>
                  <a:cubicBezTo>
                    <a:pt x="0" y="4"/>
                    <a:pt x="3" y="0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0" name="Freeform 96">
              <a:extLst>
                <a:ext uri="{FF2B5EF4-FFF2-40B4-BE49-F238E27FC236}">
                  <a16:creationId xmlns:a16="http://schemas.microsoft.com/office/drawing/2014/main" id="{55AD11FF-21A8-4D1D-9BEE-130D138C3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6932" y="5058646"/>
              <a:ext cx="39955" cy="32963"/>
            </a:xfrm>
            <a:custGeom>
              <a:avLst/>
              <a:gdLst>
                <a:gd name="T0" fmla="*/ 1 w 17"/>
                <a:gd name="T1" fmla="*/ 2 h 14"/>
                <a:gd name="T2" fmla="*/ 5 w 17"/>
                <a:gd name="T3" fmla="*/ 1 h 14"/>
                <a:gd name="T4" fmla="*/ 16 w 17"/>
                <a:gd name="T5" fmla="*/ 9 h 14"/>
                <a:gd name="T6" fmla="*/ 13 w 17"/>
                <a:gd name="T7" fmla="*/ 13 h 14"/>
                <a:gd name="T8" fmla="*/ 2 w 17"/>
                <a:gd name="T9" fmla="*/ 6 h 14"/>
                <a:gd name="T10" fmla="*/ 1 w 17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2"/>
                  </a:moveTo>
                  <a:cubicBezTo>
                    <a:pt x="2" y="1"/>
                    <a:pt x="3" y="0"/>
                    <a:pt x="5" y="1"/>
                  </a:cubicBezTo>
                  <a:cubicBezTo>
                    <a:pt x="9" y="2"/>
                    <a:pt x="13" y="6"/>
                    <a:pt x="16" y="9"/>
                  </a:cubicBezTo>
                  <a:cubicBezTo>
                    <a:pt x="17" y="11"/>
                    <a:pt x="15" y="14"/>
                    <a:pt x="13" y="13"/>
                  </a:cubicBezTo>
                  <a:cubicBezTo>
                    <a:pt x="9" y="12"/>
                    <a:pt x="4" y="9"/>
                    <a:pt x="2" y="6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1" name="Rectangle 97">
              <a:extLst>
                <a:ext uri="{FF2B5EF4-FFF2-40B4-BE49-F238E27FC236}">
                  <a16:creationId xmlns:a16="http://schemas.microsoft.com/office/drawing/2014/main" id="{7D11477F-03A3-480D-98AC-49261FF14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1738" y="4708990"/>
              <a:ext cx="35460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rgbClr val="FFFFFF"/>
                  </a:solidFill>
                  <a:latin typeface="TrashHand" panose="00000400000000000000" pitchFamily="2" charset="0"/>
                </a:rPr>
                <a:t>03</a:t>
              </a:r>
              <a:endParaRPr lang="en-US" altLang="en-US" sz="1050" dirty="0"/>
            </a:p>
          </p:txBody>
        </p:sp>
        <p:sp>
          <p:nvSpPr>
            <p:cNvPr id="152" name="Freeform 98">
              <a:extLst>
                <a:ext uri="{FF2B5EF4-FFF2-40B4-BE49-F238E27FC236}">
                  <a16:creationId xmlns:a16="http://schemas.microsoft.com/office/drawing/2014/main" id="{A9C250AB-D30E-4AC0-A5EA-23132AE2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047" y="4624131"/>
              <a:ext cx="255714" cy="347611"/>
            </a:xfrm>
            <a:custGeom>
              <a:avLst/>
              <a:gdLst>
                <a:gd name="T0" fmla="*/ 99 w 108"/>
                <a:gd name="T1" fmla="*/ 3 h 147"/>
                <a:gd name="T2" fmla="*/ 1 w 108"/>
                <a:gd name="T3" fmla="*/ 145 h 147"/>
                <a:gd name="T4" fmla="*/ 3 w 108"/>
                <a:gd name="T5" fmla="*/ 146 h 147"/>
                <a:gd name="T6" fmla="*/ 46 w 108"/>
                <a:gd name="T7" fmla="*/ 75 h 147"/>
                <a:gd name="T8" fmla="*/ 105 w 108"/>
                <a:gd name="T9" fmla="*/ 10 h 147"/>
                <a:gd name="T10" fmla="*/ 99 w 108"/>
                <a:gd name="T11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7">
                  <a:moveTo>
                    <a:pt x="99" y="3"/>
                  </a:moveTo>
                  <a:cubicBezTo>
                    <a:pt x="52" y="35"/>
                    <a:pt x="16" y="91"/>
                    <a:pt x="1" y="145"/>
                  </a:cubicBezTo>
                  <a:cubicBezTo>
                    <a:pt x="0" y="146"/>
                    <a:pt x="3" y="147"/>
                    <a:pt x="3" y="146"/>
                  </a:cubicBezTo>
                  <a:cubicBezTo>
                    <a:pt x="16" y="121"/>
                    <a:pt x="30" y="98"/>
                    <a:pt x="46" y="75"/>
                  </a:cubicBezTo>
                  <a:cubicBezTo>
                    <a:pt x="64" y="52"/>
                    <a:pt x="85" y="32"/>
                    <a:pt x="105" y="10"/>
                  </a:cubicBezTo>
                  <a:cubicBezTo>
                    <a:pt x="108" y="7"/>
                    <a:pt x="103" y="0"/>
                    <a:pt x="99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3" name="Freeform 99">
              <a:extLst>
                <a:ext uri="{FF2B5EF4-FFF2-40B4-BE49-F238E27FC236}">
                  <a16:creationId xmlns:a16="http://schemas.microsoft.com/office/drawing/2014/main" id="{32012D35-5F5C-4C7A-AB75-A25514350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701" y="4517251"/>
              <a:ext cx="146836" cy="82908"/>
            </a:xfrm>
            <a:custGeom>
              <a:avLst/>
              <a:gdLst>
                <a:gd name="T0" fmla="*/ 55 w 62"/>
                <a:gd name="T1" fmla="*/ 1 h 35"/>
                <a:gd name="T2" fmla="*/ 2 w 62"/>
                <a:gd name="T3" fmla="*/ 30 h 35"/>
                <a:gd name="T4" fmla="*/ 6 w 62"/>
                <a:gd name="T5" fmla="*/ 34 h 35"/>
                <a:gd name="T6" fmla="*/ 59 w 62"/>
                <a:gd name="T7" fmla="*/ 8 h 35"/>
                <a:gd name="T8" fmla="*/ 55 w 62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">
                  <a:moveTo>
                    <a:pt x="55" y="1"/>
                  </a:moveTo>
                  <a:cubicBezTo>
                    <a:pt x="36" y="6"/>
                    <a:pt x="18" y="17"/>
                    <a:pt x="2" y="30"/>
                  </a:cubicBezTo>
                  <a:cubicBezTo>
                    <a:pt x="0" y="32"/>
                    <a:pt x="3" y="35"/>
                    <a:pt x="6" y="34"/>
                  </a:cubicBezTo>
                  <a:cubicBezTo>
                    <a:pt x="23" y="26"/>
                    <a:pt x="42" y="18"/>
                    <a:pt x="59" y="8"/>
                  </a:cubicBezTo>
                  <a:cubicBezTo>
                    <a:pt x="62" y="6"/>
                    <a:pt x="60" y="0"/>
                    <a:pt x="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4" name="Freeform 100">
              <a:extLst>
                <a:ext uri="{FF2B5EF4-FFF2-40B4-BE49-F238E27FC236}">
                  <a16:creationId xmlns:a16="http://schemas.microsoft.com/office/drawing/2014/main" id="{A1816736-8299-4956-B276-F978919CE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993" y="4468306"/>
              <a:ext cx="227745" cy="141841"/>
            </a:xfrm>
            <a:custGeom>
              <a:avLst/>
              <a:gdLst>
                <a:gd name="T0" fmla="*/ 93 w 96"/>
                <a:gd name="T1" fmla="*/ 49 h 60"/>
                <a:gd name="T2" fmla="*/ 8 w 96"/>
                <a:gd name="T3" fmla="*/ 1 h 60"/>
                <a:gd name="T4" fmla="*/ 5 w 96"/>
                <a:gd name="T5" fmla="*/ 10 h 60"/>
                <a:gd name="T6" fmla="*/ 88 w 96"/>
                <a:gd name="T7" fmla="*/ 56 h 60"/>
                <a:gd name="T8" fmla="*/ 93 w 96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0">
                  <a:moveTo>
                    <a:pt x="93" y="49"/>
                  </a:moveTo>
                  <a:cubicBezTo>
                    <a:pt x="72" y="24"/>
                    <a:pt x="39" y="9"/>
                    <a:pt x="8" y="1"/>
                  </a:cubicBezTo>
                  <a:cubicBezTo>
                    <a:pt x="2" y="0"/>
                    <a:pt x="0" y="8"/>
                    <a:pt x="5" y="10"/>
                  </a:cubicBezTo>
                  <a:cubicBezTo>
                    <a:pt x="36" y="20"/>
                    <a:pt x="61" y="38"/>
                    <a:pt x="88" y="56"/>
                  </a:cubicBezTo>
                  <a:cubicBezTo>
                    <a:pt x="92" y="60"/>
                    <a:pt x="96" y="53"/>
                    <a:pt x="93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5" name="Freeform 101">
              <a:extLst>
                <a:ext uri="{FF2B5EF4-FFF2-40B4-BE49-F238E27FC236}">
                  <a16:creationId xmlns:a16="http://schemas.microsoft.com/office/drawing/2014/main" id="{DC93C778-B0C8-47B9-99E2-C6F563B58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713" y="4612145"/>
              <a:ext cx="39955" cy="42952"/>
            </a:xfrm>
            <a:custGeom>
              <a:avLst/>
              <a:gdLst>
                <a:gd name="T0" fmla="*/ 15 w 17"/>
                <a:gd name="T1" fmla="*/ 11 h 18"/>
                <a:gd name="T2" fmla="*/ 8 w 17"/>
                <a:gd name="T3" fmla="*/ 3 h 18"/>
                <a:gd name="T4" fmla="*/ 3 w 17"/>
                <a:gd name="T5" fmla="*/ 1 h 18"/>
                <a:gd name="T6" fmla="*/ 1 w 17"/>
                <a:gd name="T7" fmla="*/ 6 h 18"/>
                <a:gd name="T8" fmla="*/ 4 w 17"/>
                <a:gd name="T9" fmla="*/ 13 h 18"/>
                <a:gd name="T10" fmla="*/ 12 w 17"/>
                <a:gd name="T11" fmla="*/ 18 h 18"/>
                <a:gd name="T12" fmla="*/ 16 w 17"/>
                <a:gd name="T13" fmla="*/ 16 h 18"/>
                <a:gd name="T14" fmla="*/ 15 w 17"/>
                <a:gd name="T15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5" y="11"/>
                  </a:moveTo>
                  <a:cubicBezTo>
                    <a:pt x="13" y="8"/>
                    <a:pt x="10" y="6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1" y="8"/>
                    <a:pt x="2" y="11"/>
                    <a:pt x="4" y="13"/>
                  </a:cubicBezTo>
                  <a:cubicBezTo>
                    <a:pt x="6" y="16"/>
                    <a:pt x="9" y="18"/>
                    <a:pt x="12" y="18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7" y="14"/>
                    <a:pt x="16" y="12"/>
                    <a:pt x="15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6" name="Freeform 102">
              <a:extLst>
                <a:ext uri="{FF2B5EF4-FFF2-40B4-BE49-F238E27FC236}">
                  <a16:creationId xmlns:a16="http://schemas.microsoft.com/office/drawing/2014/main" id="{EB22FA64-4599-47D6-819A-133602CA7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398" y="5023685"/>
              <a:ext cx="70921" cy="335625"/>
            </a:xfrm>
            <a:custGeom>
              <a:avLst/>
              <a:gdLst>
                <a:gd name="T0" fmla="*/ 6 w 30"/>
                <a:gd name="T1" fmla="*/ 3 h 142"/>
                <a:gd name="T2" fmla="*/ 0 w 30"/>
                <a:gd name="T3" fmla="*/ 6 h 142"/>
                <a:gd name="T4" fmla="*/ 11 w 30"/>
                <a:gd name="T5" fmla="*/ 136 h 142"/>
                <a:gd name="T6" fmla="*/ 20 w 30"/>
                <a:gd name="T7" fmla="*/ 137 h 142"/>
                <a:gd name="T8" fmla="*/ 6 w 30"/>
                <a:gd name="T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2">
                  <a:moveTo>
                    <a:pt x="6" y="3"/>
                  </a:moveTo>
                  <a:cubicBezTo>
                    <a:pt x="4" y="0"/>
                    <a:pt x="0" y="3"/>
                    <a:pt x="0" y="6"/>
                  </a:cubicBezTo>
                  <a:cubicBezTo>
                    <a:pt x="9" y="50"/>
                    <a:pt x="14" y="91"/>
                    <a:pt x="11" y="136"/>
                  </a:cubicBezTo>
                  <a:cubicBezTo>
                    <a:pt x="11" y="141"/>
                    <a:pt x="19" y="142"/>
                    <a:pt x="20" y="137"/>
                  </a:cubicBezTo>
                  <a:cubicBezTo>
                    <a:pt x="30" y="94"/>
                    <a:pt x="26" y="43"/>
                    <a:pt x="6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7" name="Freeform 103">
              <a:extLst>
                <a:ext uri="{FF2B5EF4-FFF2-40B4-BE49-F238E27FC236}">
                  <a16:creationId xmlns:a16="http://schemas.microsoft.com/office/drawing/2014/main" id="{1CA008D8-C73C-4FD2-AA3C-44EDB3A73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382" y="5416246"/>
              <a:ext cx="30966" cy="74917"/>
            </a:xfrm>
            <a:custGeom>
              <a:avLst/>
              <a:gdLst>
                <a:gd name="T0" fmla="*/ 5 w 13"/>
                <a:gd name="T1" fmla="*/ 4 h 32"/>
                <a:gd name="T2" fmla="*/ 0 w 13"/>
                <a:gd name="T3" fmla="*/ 26 h 32"/>
                <a:gd name="T4" fmla="*/ 9 w 13"/>
                <a:gd name="T5" fmla="*/ 27 h 32"/>
                <a:gd name="T6" fmla="*/ 13 w 13"/>
                <a:gd name="T7" fmla="*/ 6 h 32"/>
                <a:gd name="T8" fmla="*/ 5 w 13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5" y="4"/>
                  </a:moveTo>
                  <a:cubicBezTo>
                    <a:pt x="1" y="11"/>
                    <a:pt x="0" y="18"/>
                    <a:pt x="0" y="26"/>
                  </a:cubicBezTo>
                  <a:cubicBezTo>
                    <a:pt x="0" y="31"/>
                    <a:pt x="7" y="32"/>
                    <a:pt x="9" y="27"/>
                  </a:cubicBezTo>
                  <a:cubicBezTo>
                    <a:pt x="11" y="21"/>
                    <a:pt x="13" y="13"/>
                    <a:pt x="13" y="6"/>
                  </a:cubicBezTo>
                  <a:cubicBezTo>
                    <a:pt x="13" y="2"/>
                    <a:pt x="7" y="0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8" name="Freeform 104">
              <a:extLst>
                <a:ext uri="{FF2B5EF4-FFF2-40B4-BE49-F238E27FC236}">
                  <a16:creationId xmlns:a16="http://schemas.microsoft.com/office/drawing/2014/main" id="{82EF0320-D128-4D74-8A41-A407C13E7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986" y="5637998"/>
              <a:ext cx="330631" cy="311651"/>
            </a:xfrm>
            <a:custGeom>
              <a:avLst/>
              <a:gdLst>
                <a:gd name="T0" fmla="*/ 136 w 140"/>
                <a:gd name="T1" fmla="*/ 124 h 132"/>
                <a:gd name="T2" fmla="*/ 66 w 140"/>
                <a:gd name="T3" fmla="*/ 72 h 132"/>
                <a:gd name="T4" fmla="*/ 4 w 140"/>
                <a:gd name="T5" fmla="*/ 2 h 132"/>
                <a:gd name="T6" fmla="*/ 1 w 140"/>
                <a:gd name="T7" fmla="*/ 4 h 132"/>
                <a:gd name="T8" fmla="*/ 132 w 140"/>
                <a:gd name="T9" fmla="*/ 130 h 132"/>
                <a:gd name="T10" fmla="*/ 136 w 140"/>
                <a:gd name="T11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32">
                  <a:moveTo>
                    <a:pt x="136" y="124"/>
                  </a:moveTo>
                  <a:cubicBezTo>
                    <a:pt x="111" y="108"/>
                    <a:pt x="87" y="91"/>
                    <a:pt x="66" y="72"/>
                  </a:cubicBezTo>
                  <a:cubicBezTo>
                    <a:pt x="42" y="51"/>
                    <a:pt x="23" y="27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27" y="58"/>
                    <a:pt x="78" y="105"/>
                    <a:pt x="132" y="130"/>
                  </a:cubicBezTo>
                  <a:cubicBezTo>
                    <a:pt x="136" y="132"/>
                    <a:pt x="140" y="126"/>
                    <a:pt x="136" y="1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59" name="Freeform 105">
              <a:extLst>
                <a:ext uri="{FF2B5EF4-FFF2-40B4-BE49-F238E27FC236}">
                  <a16:creationId xmlns:a16="http://schemas.microsoft.com/office/drawing/2014/main" id="{4FAB5866-4814-4C78-B415-59C83349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556" y="5961636"/>
              <a:ext cx="130854" cy="47946"/>
            </a:xfrm>
            <a:custGeom>
              <a:avLst/>
              <a:gdLst>
                <a:gd name="T0" fmla="*/ 50 w 55"/>
                <a:gd name="T1" fmla="*/ 8 h 20"/>
                <a:gd name="T2" fmla="*/ 6 w 55"/>
                <a:gd name="T3" fmla="*/ 0 h 20"/>
                <a:gd name="T4" fmla="*/ 4 w 55"/>
                <a:gd name="T5" fmla="*/ 8 h 20"/>
                <a:gd name="T6" fmla="*/ 48 w 55"/>
                <a:gd name="T7" fmla="*/ 19 h 20"/>
                <a:gd name="T8" fmla="*/ 50 w 55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50" y="8"/>
                  </a:moveTo>
                  <a:cubicBezTo>
                    <a:pt x="36" y="4"/>
                    <a:pt x="21" y="0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18" y="14"/>
                    <a:pt x="33" y="17"/>
                    <a:pt x="48" y="19"/>
                  </a:cubicBezTo>
                  <a:cubicBezTo>
                    <a:pt x="54" y="20"/>
                    <a:pt x="55" y="10"/>
                    <a:pt x="50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0" name="Freeform 106">
              <a:extLst>
                <a:ext uri="{FF2B5EF4-FFF2-40B4-BE49-F238E27FC236}">
                  <a16:creationId xmlns:a16="http://schemas.microsoft.com/office/drawing/2014/main" id="{FD267790-EE72-43A9-BAAA-DB7B7DA2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926" y="5954643"/>
              <a:ext cx="0" cy="299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C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1" name="Freeform 107">
              <a:extLst>
                <a:ext uri="{FF2B5EF4-FFF2-40B4-BE49-F238E27FC236}">
                  <a16:creationId xmlns:a16="http://schemas.microsoft.com/office/drawing/2014/main" id="{98A40639-805F-4CA5-BFA8-32BF1AE76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937" y="5954643"/>
              <a:ext cx="0" cy="299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C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2" name="Freeform 108">
              <a:extLst>
                <a:ext uri="{FF2B5EF4-FFF2-40B4-BE49-F238E27FC236}">
                  <a16:creationId xmlns:a16="http://schemas.microsoft.com/office/drawing/2014/main" id="{1CD2A5BE-7A28-4DB0-A46C-E4AB46568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926" y="5703924"/>
              <a:ext cx="339620" cy="250720"/>
            </a:xfrm>
            <a:custGeom>
              <a:avLst/>
              <a:gdLst>
                <a:gd name="T0" fmla="*/ 136 w 144"/>
                <a:gd name="T1" fmla="*/ 4 h 106"/>
                <a:gd name="T2" fmla="*/ 0 w 144"/>
                <a:gd name="T3" fmla="*/ 104 h 106"/>
                <a:gd name="T4" fmla="*/ 0 w 144"/>
                <a:gd name="T5" fmla="*/ 105 h 106"/>
                <a:gd name="T6" fmla="*/ 33 w 144"/>
                <a:gd name="T7" fmla="*/ 94 h 106"/>
                <a:gd name="T8" fmla="*/ 76 w 144"/>
                <a:gd name="T9" fmla="*/ 72 h 106"/>
                <a:gd name="T10" fmla="*/ 142 w 144"/>
                <a:gd name="T11" fmla="*/ 9 h 106"/>
                <a:gd name="T12" fmla="*/ 136 w 144"/>
                <a:gd name="T13" fmla="*/ 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06">
                  <a:moveTo>
                    <a:pt x="136" y="4"/>
                  </a:moveTo>
                  <a:cubicBezTo>
                    <a:pt x="98" y="48"/>
                    <a:pt x="50" y="76"/>
                    <a:pt x="0" y="104"/>
                  </a:cubicBezTo>
                  <a:cubicBezTo>
                    <a:pt x="0" y="104"/>
                    <a:pt x="0" y="105"/>
                    <a:pt x="0" y="105"/>
                  </a:cubicBezTo>
                  <a:cubicBezTo>
                    <a:pt x="12" y="106"/>
                    <a:pt x="22" y="99"/>
                    <a:pt x="33" y="94"/>
                  </a:cubicBezTo>
                  <a:cubicBezTo>
                    <a:pt x="48" y="87"/>
                    <a:pt x="62" y="80"/>
                    <a:pt x="76" y="72"/>
                  </a:cubicBezTo>
                  <a:cubicBezTo>
                    <a:pt x="103" y="56"/>
                    <a:pt x="128" y="36"/>
                    <a:pt x="142" y="9"/>
                  </a:cubicBezTo>
                  <a:cubicBezTo>
                    <a:pt x="144" y="5"/>
                    <a:pt x="139" y="0"/>
                    <a:pt x="136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3" name="Freeform 109">
              <a:extLst>
                <a:ext uri="{FF2B5EF4-FFF2-40B4-BE49-F238E27FC236}">
                  <a16:creationId xmlns:a16="http://schemas.microsoft.com/office/drawing/2014/main" id="{866C95FE-D42E-46D5-BD09-B08D3A48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5520" y="5614025"/>
              <a:ext cx="44950" cy="56937"/>
            </a:xfrm>
            <a:custGeom>
              <a:avLst/>
              <a:gdLst>
                <a:gd name="T0" fmla="*/ 14 w 19"/>
                <a:gd name="T1" fmla="*/ 3 h 24"/>
                <a:gd name="T2" fmla="*/ 3 w 19"/>
                <a:gd name="T3" fmla="*/ 16 h 24"/>
                <a:gd name="T4" fmla="*/ 8 w 19"/>
                <a:gd name="T5" fmla="*/ 21 h 24"/>
                <a:gd name="T6" fmla="*/ 19 w 19"/>
                <a:gd name="T7" fmla="*/ 5 h 24"/>
                <a:gd name="T8" fmla="*/ 14 w 19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4" y="3"/>
                  </a:moveTo>
                  <a:cubicBezTo>
                    <a:pt x="10" y="8"/>
                    <a:pt x="7" y="12"/>
                    <a:pt x="3" y="16"/>
                  </a:cubicBezTo>
                  <a:cubicBezTo>
                    <a:pt x="0" y="19"/>
                    <a:pt x="5" y="24"/>
                    <a:pt x="8" y="21"/>
                  </a:cubicBezTo>
                  <a:cubicBezTo>
                    <a:pt x="13" y="16"/>
                    <a:pt x="17" y="11"/>
                    <a:pt x="19" y="5"/>
                  </a:cubicBezTo>
                  <a:cubicBezTo>
                    <a:pt x="19" y="2"/>
                    <a:pt x="15" y="0"/>
                    <a:pt x="14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4" name="Freeform 110">
              <a:extLst>
                <a:ext uri="{FF2B5EF4-FFF2-40B4-BE49-F238E27FC236}">
                  <a16:creationId xmlns:a16="http://schemas.microsoft.com/office/drawing/2014/main" id="{0D43601B-40B3-44AF-B80A-60D0C89E0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048" y="5966630"/>
              <a:ext cx="55937" cy="20977"/>
            </a:xfrm>
            <a:custGeom>
              <a:avLst/>
              <a:gdLst>
                <a:gd name="T0" fmla="*/ 19 w 24"/>
                <a:gd name="T1" fmla="*/ 1 h 9"/>
                <a:gd name="T2" fmla="*/ 1 w 24"/>
                <a:gd name="T3" fmla="*/ 4 h 9"/>
                <a:gd name="T4" fmla="*/ 1 w 24"/>
                <a:gd name="T5" fmla="*/ 8 h 9"/>
                <a:gd name="T6" fmla="*/ 21 w 24"/>
                <a:gd name="T7" fmla="*/ 6 h 9"/>
                <a:gd name="T8" fmla="*/ 19 w 24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9" y="1"/>
                  </a:moveTo>
                  <a:cubicBezTo>
                    <a:pt x="13" y="2"/>
                    <a:pt x="7" y="3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8" y="9"/>
                    <a:pt x="15" y="8"/>
                    <a:pt x="21" y="6"/>
                  </a:cubicBezTo>
                  <a:cubicBezTo>
                    <a:pt x="24" y="4"/>
                    <a:pt x="22" y="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5" name="Rectangle 111">
              <a:extLst>
                <a:ext uri="{FF2B5EF4-FFF2-40B4-BE49-F238E27FC236}">
                  <a16:creationId xmlns:a16="http://schemas.microsoft.com/office/drawing/2014/main" id="{9CB9942A-50CC-412C-B5F7-419FA7F16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0307" y="5297413"/>
              <a:ext cx="86503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chemeClr val="accent3"/>
                  </a:solidFill>
                  <a:latin typeface="TrashHand" panose="00000400000000000000" pitchFamily="2" charset="0"/>
                </a:rPr>
                <a:t>Statistic</a:t>
              </a:r>
              <a:endParaRPr lang="en-US" altLang="en-US" sz="788" dirty="0">
                <a:solidFill>
                  <a:schemeClr val="accent3"/>
                </a:solidFill>
              </a:endParaRPr>
            </a:p>
          </p:txBody>
        </p:sp>
        <p:sp>
          <p:nvSpPr>
            <p:cNvPr id="166" name="Freeform 112">
              <a:extLst>
                <a:ext uri="{FF2B5EF4-FFF2-40B4-BE49-F238E27FC236}">
                  <a16:creationId xmlns:a16="http://schemas.microsoft.com/office/drawing/2014/main" id="{8D4CB2FC-3A55-459E-B4ED-9418DE7C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5341" y="5385315"/>
              <a:ext cx="86903" cy="32963"/>
            </a:xfrm>
            <a:custGeom>
              <a:avLst/>
              <a:gdLst>
                <a:gd name="T0" fmla="*/ 32 w 37"/>
                <a:gd name="T1" fmla="*/ 3 h 14"/>
                <a:gd name="T2" fmla="*/ 7 w 37"/>
                <a:gd name="T3" fmla="*/ 0 h 14"/>
                <a:gd name="T4" fmla="*/ 5 w 37"/>
                <a:gd name="T5" fmla="*/ 10 h 14"/>
                <a:gd name="T6" fmla="*/ 32 w 37"/>
                <a:gd name="T7" fmla="*/ 11 h 14"/>
                <a:gd name="T8" fmla="*/ 32 w 3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">
                  <a:moveTo>
                    <a:pt x="32" y="3"/>
                  </a:moveTo>
                  <a:cubicBezTo>
                    <a:pt x="24" y="0"/>
                    <a:pt x="15" y="1"/>
                    <a:pt x="7" y="0"/>
                  </a:cubicBezTo>
                  <a:cubicBezTo>
                    <a:pt x="1" y="0"/>
                    <a:pt x="0" y="9"/>
                    <a:pt x="5" y="10"/>
                  </a:cubicBezTo>
                  <a:cubicBezTo>
                    <a:pt x="14" y="12"/>
                    <a:pt x="24" y="14"/>
                    <a:pt x="32" y="11"/>
                  </a:cubicBezTo>
                  <a:cubicBezTo>
                    <a:pt x="37" y="10"/>
                    <a:pt x="36" y="4"/>
                    <a:pt x="32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7" name="Freeform 113">
              <a:extLst>
                <a:ext uri="{FF2B5EF4-FFF2-40B4-BE49-F238E27FC236}">
                  <a16:creationId xmlns:a16="http://schemas.microsoft.com/office/drawing/2014/main" id="{AA91D965-3D83-4505-868A-408FD0141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346" y="5292420"/>
              <a:ext cx="65926" cy="63929"/>
            </a:xfrm>
            <a:custGeom>
              <a:avLst/>
              <a:gdLst>
                <a:gd name="T0" fmla="*/ 20 w 28"/>
                <a:gd name="T1" fmla="*/ 2 h 27"/>
                <a:gd name="T2" fmla="*/ 3 w 28"/>
                <a:gd name="T3" fmla="*/ 20 h 27"/>
                <a:gd name="T4" fmla="*/ 6 w 28"/>
                <a:gd name="T5" fmla="*/ 25 h 27"/>
                <a:gd name="T6" fmla="*/ 26 w 28"/>
                <a:gd name="T7" fmla="*/ 7 h 27"/>
                <a:gd name="T8" fmla="*/ 20 w 28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0" y="2"/>
                  </a:moveTo>
                  <a:cubicBezTo>
                    <a:pt x="13" y="6"/>
                    <a:pt x="8" y="14"/>
                    <a:pt x="3" y="20"/>
                  </a:cubicBezTo>
                  <a:cubicBezTo>
                    <a:pt x="0" y="22"/>
                    <a:pt x="3" y="27"/>
                    <a:pt x="6" y="25"/>
                  </a:cubicBezTo>
                  <a:cubicBezTo>
                    <a:pt x="13" y="20"/>
                    <a:pt x="21" y="15"/>
                    <a:pt x="26" y="7"/>
                  </a:cubicBezTo>
                  <a:cubicBezTo>
                    <a:pt x="28" y="4"/>
                    <a:pt x="24" y="0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8" name="Freeform 114">
              <a:extLst>
                <a:ext uri="{FF2B5EF4-FFF2-40B4-BE49-F238E27FC236}">
                  <a16:creationId xmlns:a16="http://schemas.microsoft.com/office/drawing/2014/main" id="{301B85F0-C032-4AB8-BED3-F5EA2CF69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354" y="5444250"/>
              <a:ext cx="60932" cy="51942"/>
            </a:xfrm>
            <a:custGeom>
              <a:avLst/>
              <a:gdLst>
                <a:gd name="T0" fmla="*/ 23 w 26"/>
                <a:gd name="T1" fmla="*/ 14 h 22"/>
                <a:gd name="T2" fmla="*/ 7 w 26"/>
                <a:gd name="T3" fmla="*/ 2 h 22"/>
                <a:gd name="T4" fmla="*/ 3 w 26"/>
                <a:gd name="T5" fmla="*/ 8 h 22"/>
                <a:gd name="T6" fmla="*/ 18 w 26"/>
                <a:gd name="T7" fmla="*/ 20 h 22"/>
                <a:gd name="T8" fmla="*/ 23 w 26"/>
                <a:gd name="T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3" y="14"/>
                  </a:moveTo>
                  <a:cubicBezTo>
                    <a:pt x="19" y="9"/>
                    <a:pt x="13" y="6"/>
                    <a:pt x="7" y="2"/>
                  </a:cubicBezTo>
                  <a:cubicBezTo>
                    <a:pt x="3" y="0"/>
                    <a:pt x="0" y="5"/>
                    <a:pt x="3" y="8"/>
                  </a:cubicBezTo>
                  <a:cubicBezTo>
                    <a:pt x="7" y="13"/>
                    <a:pt x="12" y="18"/>
                    <a:pt x="18" y="20"/>
                  </a:cubicBezTo>
                  <a:cubicBezTo>
                    <a:pt x="22" y="22"/>
                    <a:pt x="26" y="18"/>
                    <a:pt x="23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69" name="Freeform 115">
              <a:extLst>
                <a:ext uri="{FF2B5EF4-FFF2-40B4-BE49-F238E27FC236}">
                  <a16:creationId xmlns:a16="http://schemas.microsoft.com/office/drawing/2014/main" id="{8B9244FD-9BF1-48EF-87BE-C0DE2494F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440" y="5371331"/>
              <a:ext cx="87902" cy="34961"/>
            </a:xfrm>
            <a:custGeom>
              <a:avLst/>
              <a:gdLst>
                <a:gd name="T0" fmla="*/ 4 w 37"/>
                <a:gd name="T1" fmla="*/ 12 h 15"/>
                <a:gd name="T2" fmla="*/ 30 w 37"/>
                <a:gd name="T3" fmla="*/ 14 h 15"/>
                <a:gd name="T4" fmla="*/ 31 w 37"/>
                <a:gd name="T5" fmla="*/ 4 h 15"/>
                <a:gd name="T6" fmla="*/ 4 w 37"/>
                <a:gd name="T7" fmla="*/ 3 h 15"/>
                <a:gd name="T8" fmla="*/ 4 w 37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4" y="12"/>
                  </a:moveTo>
                  <a:cubicBezTo>
                    <a:pt x="12" y="15"/>
                    <a:pt x="22" y="13"/>
                    <a:pt x="30" y="14"/>
                  </a:cubicBezTo>
                  <a:cubicBezTo>
                    <a:pt x="35" y="14"/>
                    <a:pt x="37" y="5"/>
                    <a:pt x="31" y="4"/>
                  </a:cubicBezTo>
                  <a:cubicBezTo>
                    <a:pt x="23" y="3"/>
                    <a:pt x="13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0" name="Freeform 116">
              <a:extLst>
                <a:ext uri="{FF2B5EF4-FFF2-40B4-BE49-F238E27FC236}">
                  <a16:creationId xmlns:a16="http://schemas.microsoft.com/office/drawing/2014/main" id="{889E3896-D476-4132-A5E2-882112D79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411" y="5432263"/>
              <a:ext cx="63929" cy="63929"/>
            </a:xfrm>
            <a:custGeom>
              <a:avLst/>
              <a:gdLst>
                <a:gd name="T0" fmla="*/ 7 w 27"/>
                <a:gd name="T1" fmla="*/ 25 h 27"/>
                <a:gd name="T2" fmla="*/ 25 w 27"/>
                <a:gd name="T3" fmla="*/ 7 h 27"/>
                <a:gd name="T4" fmla="*/ 21 w 27"/>
                <a:gd name="T5" fmla="*/ 2 h 27"/>
                <a:gd name="T6" fmla="*/ 2 w 27"/>
                <a:gd name="T7" fmla="*/ 20 h 27"/>
                <a:gd name="T8" fmla="*/ 7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7" y="25"/>
                  </a:moveTo>
                  <a:cubicBezTo>
                    <a:pt x="14" y="21"/>
                    <a:pt x="20" y="14"/>
                    <a:pt x="25" y="7"/>
                  </a:cubicBezTo>
                  <a:cubicBezTo>
                    <a:pt x="27" y="5"/>
                    <a:pt x="24" y="0"/>
                    <a:pt x="21" y="2"/>
                  </a:cubicBezTo>
                  <a:cubicBezTo>
                    <a:pt x="14" y="8"/>
                    <a:pt x="7" y="13"/>
                    <a:pt x="2" y="20"/>
                  </a:cubicBezTo>
                  <a:cubicBezTo>
                    <a:pt x="0" y="23"/>
                    <a:pt x="4" y="27"/>
                    <a:pt x="7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1" name="Freeform 117">
              <a:extLst>
                <a:ext uri="{FF2B5EF4-FFF2-40B4-BE49-F238E27FC236}">
                  <a16:creationId xmlns:a16="http://schemas.microsoft.com/office/drawing/2014/main" id="{FCD41CC0-5806-4F94-A7E9-D5D2975EB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398" y="5292420"/>
              <a:ext cx="61931" cy="52941"/>
            </a:xfrm>
            <a:custGeom>
              <a:avLst/>
              <a:gdLst>
                <a:gd name="T0" fmla="*/ 3 w 26"/>
                <a:gd name="T1" fmla="*/ 8 h 22"/>
                <a:gd name="T2" fmla="*/ 19 w 26"/>
                <a:gd name="T3" fmla="*/ 20 h 22"/>
                <a:gd name="T4" fmla="*/ 23 w 26"/>
                <a:gd name="T5" fmla="*/ 14 h 22"/>
                <a:gd name="T6" fmla="*/ 7 w 26"/>
                <a:gd name="T7" fmla="*/ 2 h 22"/>
                <a:gd name="T8" fmla="*/ 3 w 26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3" y="8"/>
                  </a:moveTo>
                  <a:cubicBezTo>
                    <a:pt x="7" y="13"/>
                    <a:pt x="13" y="17"/>
                    <a:pt x="19" y="20"/>
                  </a:cubicBezTo>
                  <a:cubicBezTo>
                    <a:pt x="22" y="22"/>
                    <a:pt x="26" y="17"/>
                    <a:pt x="23" y="14"/>
                  </a:cubicBezTo>
                  <a:cubicBezTo>
                    <a:pt x="18" y="9"/>
                    <a:pt x="14" y="5"/>
                    <a:pt x="7" y="2"/>
                  </a:cubicBezTo>
                  <a:cubicBezTo>
                    <a:pt x="3" y="0"/>
                    <a:pt x="0" y="4"/>
                    <a:pt x="3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2" name="Freeform 118">
              <a:extLst>
                <a:ext uri="{FF2B5EF4-FFF2-40B4-BE49-F238E27FC236}">
                  <a16:creationId xmlns:a16="http://schemas.microsoft.com/office/drawing/2014/main" id="{88B3D5E7-4E4F-4C53-BB7B-090856305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421" y="4781955"/>
              <a:ext cx="23973" cy="220753"/>
            </a:xfrm>
            <a:custGeom>
              <a:avLst/>
              <a:gdLst>
                <a:gd name="T0" fmla="*/ 5 w 10"/>
                <a:gd name="T1" fmla="*/ 0 h 93"/>
                <a:gd name="T2" fmla="*/ 4 w 10"/>
                <a:gd name="T3" fmla="*/ 0 h 93"/>
                <a:gd name="T4" fmla="*/ 2 w 10"/>
                <a:gd name="T5" fmla="*/ 89 h 93"/>
                <a:gd name="T6" fmla="*/ 8 w 10"/>
                <a:gd name="T7" fmla="*/ 89 h 93"/>
                <a:gd name="T8" fmla="*/ 5 w 10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3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29"/>
                    <a:pt x="0" y="60"/>
                    <a:pt x="2" y="89"/>
                  </a:cubicBezTo>
                  <a:cubicBezTo>
                    <a:pt x="2" y="93"/>
                    <a:pt x="7" y="93"/>
                    <a:pt x="8" y="89"/>
                  </a:cubicBezTo>
                  <a:cubicBezTo>
                    <a:pt x="10" y="60"/>
                    <a:pt x="10" y="29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3" name="Freeform 119">
              <a:extLst>
                <a:ext uri="{FF2B5EF4-FFF2-40B4-BE49-F238E27FC236}">
                  <a16:creationId xmlns:a16="http://schemas.microsoft.com/office/drawing/2014/main" id="{6C73C37F-C0AA-4F33-BB64-A7989832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415" y="4997714"/>
              <a:ext cx="316646" cy="25971"/>
            </a:xfrm>
            <a:custGeom>
              <a:avLst/>
              <a:gdLst>
                <a:gd name="T0" fmla="*/ 131 w 134"/>
                <a:gd name="T1" fmla="*/ 4 h 11"/>
                <a:gd name="T2" fmla="*/ 2 w 134"/>
                <a:gd name="T3" fmla="*/ 5 h 11"/>
                <a:gd name="T4" fmla="*/ 2 w 134"/>
                <a:gd name="T5" fmla="*/ 7 h 11"/>
                <a:gd name="T6" fmla="*/ 131 w 134"/>
                <a:gd name="T7" fmla="*/ 7 h 11"/>
                <a:gd name="T8" fmla="*/ 131 w 134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">
                  <a:moveTo>
                    <a:pt x="131" y="4"/>
                  </a:moveTo>
                  <a:cubicBezTo>
                    <a:pt x="90" y="0"/>
                    <a:pt x="43" y="2"/>
                    <a:pt x="2" y="5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43" y="9"/>
                    <a:pt x="90" y="11"/>
                    <a:pt x="131" y="7"/>
                  </a:cubicBezTo>
                  <a:cubicBezTo>
                    <a:pt x="134" y="7"/>
                    <a:pt x="134" y="5"/>
                    <a:pt x="1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4" name="Freeform 120">
              <a:extLst>
                <a:ext uri="{FF2B5EF4-FFF2-40B4-BE49-F238E27FC236}">
                  <a16:creationId xmlns:a16="http://schemas.microsoft.com/office/drawing/2014/main" id="{C8648019-EA6E-4B54-84D4-6065D593E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1363" y="4909812"/>
              <a:ext cx="23973" cy="84905"/>
            </a:xfrm>
            <a:custGeom>
              <a:avLst/>
              <a:gdLst>
                <a:gd name="T0" fmla="*/ 7 w 10"/>
                <a:gd name="T1" fmla="*/ 2 h 36"/>
                <a:gd name="T2" fmla="*/ 3 w 10"/>
                <a:gd name="T3" fmla="*/ 2 h 36"/>
                <a:gd name="T4" fmla="*/ 2 w 10"/>
                <a:gd name="T5" fmla="*/ 34 h 36"/>
                <a:gd name="T6" fmla="*/ 8 w 10"/>
                <a:gd name="T7" fmla="*/ 34 h 36"/>
                <a:gd name="T8" fmla="*/ 7 w 10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7" y="2"/>
                  </a:moveTo>
                  <a:cubicBezTo>
                    <a:pt x="7" y="0"/>
                    <a:pt x="3" y="0"/>
                    <a:pt x="3" y="2"/>
                  </a:cubicBezTo>
                  <a:cubicBezTo>
                    <a:pt x="3" y="12"/>
                    <a:pt x="0" y="24"/>
                    <a:pt x="2" y="34"/>
                  </a:cubicBezTo>
                  <a:cubicBezTo>
                    <a:pt x="3" y="36"/>
                    <a:pt x="7" y="36"/>
                    <a:pt x="8" y="34"/>
                  </a:cubicBezTo>
                  <a:cubicBezTo>
                    <a:pt x="10" y="24"/>
                    <a:pt x="7" y="1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5" name="Freeform 121">
              <a:extLst>
                <a:ext uri="{FF2B5EF4-FFF2-40B4-BE49-F238E27FC236}">
                  <a16:creationId xmlns:a16="http://schemas.microsoft.com/office/drawing/2014/main" id="{D73954B1-A512-4F69-BDF6-C86564F50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3304" y="4876849"/>
              <a:ext cx="23973" cy="115870"/>
            </a:xfrm>
            <a:custGeom>
              <a:avLst/>
              <a:gdLst>
                <a:gd name="T0" fmla="*/ 7 w 10"/>
                <a:gd name="T1" fmla="*/ 2 h 49"/>
                <a:gd name="T2" fmla="*/ 3 w 10"/>
                <a:gd name="T3" fmla="*/ 2 h 49"/>
                <a:gd name="T4" fmla="*/ 3 w 10"/>
                <a:gd name="T5" fmla="*/ 47 h 49"/>
                <a:gd name="T6" fmla="*/ 8 w 10"/>
                <a:gd name="T7" fmla="*/ 47 h 49"/>
                <a:gd name="T8" fmla="*/ 7 w 10"/>
                <a:gd name="T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9">
                  <a:moveTo>
                    <a:pt x="7" y="2"/>
                  </a:moveTo>
                  <a:cubicBezTo>
                    <a:pt x="7" y="0"/>
                    <a:pt x="3" y="0"/>
                    <a:pt x="3" y="2"/>
                  </a:cubicBezTo>
                  <a:cubicBezTo>
                    <a:pt x="3" y="16"/>
                    <a:pt x="0" y="32"/>
                    <a:pt x="3" y="47"/>
                  </a:cubicBezTo>
                  <a:cubicBezTo>
                    <a:pt x="3" y="49"/>
                    <a:pt x="7" y="49"/>
                    <a:pt x="8" y="47"/>
                  </a:cubicBezTo>
                  <a:cubicBezTo>
                    <a:pt x="10" y="32"/>
                    <a:pt x="8" y="16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6" name="Freeform 122">
              <a:extLst>
                <a:ext uri="{FF2B5EF4-FFF2-40B4-BE49-F238E27FC236}">
                  <a16:creationId xmlns:a16="http://schemas.microsoft.com/office/drawing/2014/main" id="{631606F2-0D30-4614-B538-94E32B24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2239" y="4838892"/>
              <a:ext cx="25971" cy="153828"/>
            </a:xfrm>
            <a:custGeom>
              <a:avLst/>
              <a:gdLst>
                <a:gd name="T0" fmla="*/ 7 w 11"/>
                <a:gd name="T1" fmla="*/ 3 h 65"/>
                <a:gd name="T2" fmla="*/ 3 w 11"/>
                <a:gd name="T3" fmla="*/ 3 h 65"/>
                <a:gd name="T4" fmla="*/ 3 w 11"/>
                <a:gd name="T5" fmla="*/ 62 h 65"/>
                <a:gd name="T6" fmla="*/ 8 w 11"/>
                <a:gd name="T7" fmla="*/ 62 h 65"/>
                <a:gd name="T8" fmla="*/ 7 w 11"/>
                <a:gd name="T9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5">
                  <a:moveTo>
                    <a:pt x="7" y="3"/>
                  </a:moveTo>
                  <a:cubicBezTo>
                    <a:pt x="7" y="0"/>
                    <a:pt x="4" y="0"/>
                    <a:pt x="3" y="3"/>
                  </a:cubicBezTo>
                  <a:cubicBezTo>
                    <a:pt x="3" y="22"/>
                    <a:pt x="0" y="43"/>
                    <a:pt x="3" y="62"/>
                  </a:cubicBezTo>
                  <a:cubicBezTo>
                    <a:pt x="3" y="65"/>
                    <a:pt x="7" y="65"/>
                    <a:pt x="8" y="62"/>
                  </a:cubicBezTo>
                  <a:cubicBezTo>
                    <a:pt x="11" y="43"/>
                    <a:pt x="8" y="22"/>
                    <a:pt x="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7" name="Freeform 123">
              <a:extLst>
                <a:ext uri="{FF2B5EF4-FFF2-40B4-BE49-F238E27FC236}">
                  <a16:creationId xmlns:a16="http://schemas.microsoft.com/office/drawing/2014/main" id="{D9AA3789-3932-450C-A244-26528A08D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159" y="4767971"/>
              <a:ext cx="23973" cy="226747"/>
            </a:xfrm>
            <a:custGeom>
              <a:avLst/>
              <a:gdLst>
                <a:gd name="T0" fmla="*/ 7 w 10"/>
                <a:gd name="T1" fmla="*/ 5 h 96"/>
                <a:gd name="T2" fmla="*/ 3 w 10"/>
                <a:gd name="T3" fmla="*/ 5 h 96"/>
                <a:gd name="T4" fmla="*/ 3 w 10"/>
                <a:gd name="T5" fmla="*/ 91 h 96"/>
                <a:gd name="T6" fmla="*/ 8 w 10"/>
                <a:gd name="T7" fmla="*/ 91 h 96"/>
                <a:gd name="T8" fmla="*/ 7 w 10"/>
                <a:gd name="T9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6">
                  <a:moveTo>
                    <a:pt x="7" y="5"/>
                  </a:moveTo>
                  <a:cubicBezTo>
                    <a:pt x="7" y="0"/>
                    <a:pt x="3" y="0"/>
                    <a:pt x="3" y="5"/>
                  </a:cubicBezTo>
                  <a:cubicBezTo>
                    <a:pt x="3" y="32"/>
                    <a:pt x="0" y="63"/>
                    <a:pt x="3" y="91"/>
                  </a:cubicBezTo>
                  <a:cubicBezTo>
                    <a:pt x="3" y="96"/>
                    <a:pt x="7" y="96"/>
                    <a:pt x="8" y="91"/>
                  </a:cubicBezTo>
                  <a:cubicBezTo>
                    <a:pt x="10" y="63"/>
                    <a:pt x="8" y="32"/>
                    <a:pt x="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8" name="Freeform 124">
              <a:extLst>
                <a:ext uri="{FF2B5EF4-FFF2-40B4-BE49-F238E27FC236}">
                  <a16:creationId xmlns:a16="http://schemas.microsoft.com/office/drawing/2014/main" id="{2A69906A-E612-40EA-A342-5578CD65C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360" y="4730013"/>
              <a:ext cx="194783" cy="139844"/>
            </a:xfrm>
            <a:custGeom>
              <a:avLst/>
              <a:gdLst>
                <a:gd name="T0" fmla="*/ 74 w 82"/>
                <a:gd name="T1" fmla="*/ 2 h 59"/>
                <a:gd name="T2" fmla="*/ 43 w 82"/>
                <a:gd name="T3" fmla="*/ 24 h 59"/>
                <a:gd name="T4" fmla="*/ 32 w 82"/>
                <a:gd name="T5" fmla="*/ 28 h 59"/>
                <a:gd name="T6" fmla="*/ 17 w 82"/>
                <a:gd name="T7" fmla="*/ 40 h 59"/>
                <a:gd name="T8" fmla="*/ 0 w 82"/>
                <a:gd name="T9" fmla="*/ 58 h 59"/>
                <a:gd name="T10" fmla="*/ 1 w 82"/>
                <a:gd name="T11" fmla="*/ 59 h 59"/>
                <a:gd name="T12" fmla="*/ 20 w 82"/>
                <a:gd name="T13" fmla="*/ 47 h 59"/>
                <a:gd name="T14" fmla="*/ 23 w 82"/>
                <a:gd name="T15" fmla="*/ 47 h 59"/>
                <a:gd name="T16" fmla="*/ 48 w 82"/>
                <a:gd name="T17" fmla="*/ 34 h 59"/>
                <a:gd name="T18" fmla="*/ 51 w 82"/>
                <a:gd name="T19" fmla="*/ 33 h 59"/>
                <a:gd name="T20" fmla="*/ 79 w 82"/>
                <a:gd name="T21" fmla="*/ 7 h 59"/>
                <a:gd name="T22" fmla="*/ 74 w 82"/>
                <a:gd name="T23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9">
                  <a:moveTo>
                    <a:pt x="74" y="2"/>
                  </a:moveTo>
                  <a:cubicBezTo>
                    <a:pt x="66" y="9"/>
                    <a:pt x="52" y="30"/>
                    <a:pt x="43" y="24"/>
                  </a:cubicBezTo>
                  <a:cubicBezTo>
                    <a:pt x="38" y="21"/>
                    <a:pt x="35" y="25"/>
                    <a:pt x="32" y="28"/>
                  </a:cubicBezTo>
                  <a:cubicBezTo>
                    <a:pt x="27" y="32"/>
                    <a:pt x="24" y="40"/>
                    <a:pt x="17" y="40"/>
                  </a:cubicBezTo>
                  <a:cubicBezTo>
                    <a:pt x="8" y="41"/>
                    <a:pt x="4" y="51"/>
                    <a:pt x="0" y="58"/>
                  </a:cubicBezTo>
                  <a:cubicBezTo>
                    <a:pt x="0" y="59"/>
                    <a:pt x="0" y="59"/>
                    <a:pt x="1" y="59"/>
                  </a:cubicBezTo>
                  <a:cubicBezTo>
                    <a:pt x="6" y="54"/>
                    <a:pt x="12" y="43"/>
                    <a:pt x="20" y="47"/>
                  </a:cubicBezTo>
                  <a:cubicBezTo>
                    <a:pt x="21" y="48"/>
                    <a:pt x="22" y="48"/>
                    <a:pt x="23" y="47"/>
                  </a:cubicBezTo>
                  <a:cubicBezTo>
                    <a:pt x="31" y="40"/>
                    <a:pt x="34" y="25"/>
                    <a:pt x="48" y="34"/>
                  </a:cubicBezTo>
                  <a:cubicBezTo>
                    <a:pt x="49" y="35"/>
                    <a:pt x="51" y="34"/>
                    <a:pt x="51" y="33"/>
                  </a:cubicBezTo>
                  <a:cubicBezTo>
                    <a:pt x="60" y="24"/>
                    <a:pt x="69" y="15"/>
                    <a:pt x="79" y="7"/>
                  </a:cubicBezTo>
                  <a:cubicBezTo>
                    <a:pt x="82" y="4"/>
                    <a:pt x="77" y="0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0BDF3CDE-58E7-412F-9CCB-89132ED6B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6167" y="4716029"/>
              <a:ext cx="37958" cy="32963"/>
            </a:xfrm>
            <a:custGeom>
              <a:avLst/>
              <a:gdLst>
                <a:gd name="T0" fmla="*/ 16 w 16"/>
                <a:gd name="T1" fmla="*/ 7 h 14"/>
                <a:gd name="T2" fmla="*/ 14 w 16"/>
                <a:gd name="T3" fmla="*/ 2 h 14"/>
                <a:gd name="T4" fmla="*/ 2 w 16"/>
                <a:gd name="T5" fmla="*/ 1 h 14"/>
                <a:gd name="T6" fmla="*/ 2 w 16"/>
                <a:gd name="T7" fmla="*/ 3 h 14"/>
                <a:gd name="T8" fmla="*/ 11 w 16"/>
                <a:gd name="T9" fmla="*/ 6 h 14"/>
                <a:gd name="T10" fmla="*/ 11 w 16"/>
                <a:gd name="T11" fmla="*/ 6 h 14"/>
                <a:gd name="T12" fmla="*/ 11 w 16"/>
                <a:gd name="T13" fmla="*/ 9 h 14"/>
                <a:gd name="T14" fmla="*/ 12 w 16"/>
                <a:gd name="T15" fmla="*/ 13 h 14"/>
                <a:gd name="T16" fmla="*/ 15 w 16"/>
                <a:gd name="T17" fmla="*/ 13 h 14"/>
                <a:gd name="T18" fmla="*/ 16 w 16"/>
                <a:gd name="T1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6" y="7"/>
                  </a:moveTo>
                  <a:cubicBezTo>
                    <a:pt x="16" y="5"/>
                    <a:pt x="16" y="3"/>
                    <a:pt x="14" y="2"/>
                  </a:cubicBezTo>
                  <a:cubicBezTo>
                    <a:pt x="10" y="1"/>
                    <a:pt x="6" y="0"/>
                    <a:pt x="2" y="1"/>
                  </a:cubicBezTo>
                  <a:cubicBezTo>
                    <a:pt x="1" y="1"/>
                    <a:pt x="0" y="3"/>
                    <a:pt x="2" y="3"/>
                  </a:cubicBezTo>
                  <a:cubicBezTo>
                    <a:pt x="5" y="4"/>
                    <a:pt x="8" y="4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1" y="12"/>
                    <a:pt x="12" y="13"/>
                  </a:cubicBezTo>
                  <a:cubicBezTo>
                    <a:pt x="12" y="14"/>
                    <a:pt x="14" y="14"/>
                    <a:pt x="15" y="13"/>
                  </a:cubicBezTo>
                  <a:cubicBezTo>
                    <a:pt x="16" y="11"/>
                    <a:pt x="16" y="9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AFA6AA1E-F5A5-4841-B6AF-E04D17FCA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615" y="3179747"/>
              <a:ext cx="1569246" cy="1531288"/>
            </a:xfrm>
            <a:custGeom>
              <a:avLst/>
              <a:gdLst>
                <a:gd name="T0" fmla="*/ 212 w 664"/>
                <a:gd name="T1" fmla="*/ 45 h 648"/>
                <a:gd name="T2" fmla="*/ 33 w 664"/>
                <a:gd name="T3" fmla="*/ 242 h 648"/>
                <a:gd name="T4" fmla="*/ 158 w 664"/>
                <a:gd name="T5" fmla="*/ 577 h 648"/>
                <a:gd name="T6" fmla="*/ 515 w 664"/>
                <a:gd name="T7" fmla="*/ 570 h 648"/>
                <a:gd name="T8" fmla="*/ 626 w 664"/>
                <a:gd name="T9" fmla="*/ 230 h 648"/>
                <a:gd name="T10" fmla="*/ 322 w 664"/>
                <a:gd name="T11" fmla="*/ 16 h 648"/>
                <a:gd name="T12" fmla="*/ 212 w 664"/>
                <a:gd name="T13" fmla="*/ 4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648">
                  <a:moveTo>
                    <a:pt x="212" y="45"/>
                  </a:moveTo>
                  <a:cubicBezTo>
                    <a:pt x="127" y="80"/>
                    <a:pt x="58" y="146"/>
                    <a:pt x="33" y="242"/>
                  </a:cubicBezTo>
                  <a:cubicBezTo>
                    <a:pt x="0" y="365"/>
                    <a:pt x="53" y="506"/>
                    <a:pt x="158" y="577"/>
                  </a:cubicBezTo>
                  <a:cubicBezTo>
                    <a:pt x="263" y="648"/>
                    <a:pt x="413" y="645"/>
                    <a:pt x="515" y="570"/>
                  </a:cubicBezTo>
                  <a:cubicBezTo>
                    <a:pt x="617" y="494"/>
                    <a:pt x="664" y="351"/>
                    <a:pt x="626" y="230"/>
                  </a:cubicBezTo>
                  <a:cubicBezTo>
                    <a:pt x="588" y="106"/>
                    <a:pt x="455" y="0"/>
                    <a:pt x="322" y="16"/>
                  </a:cubicBezTo>
                  <a:cubicBezTo>
                    <a:pt x="283" y="21"/>
                    <a:pt x="246" y="30"/>
                    <a:pt x="212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7DA0A9B7-FA38-44BF-BFD3-137FFD64D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063" y="3347559"/>
              <a:ext cx="581350" cy="567365"/>
            </a:xfrm>
            <a:custGeom>
              <a:avLst/>
              <a:gdLst>
                <a:gd name="T0" fmla="*/ 78 w 246"/>
                <a:gd name="T1" fmla="*/ 16 h 240"/>
                <a:gd name="T2" fmla="*/ 12 w 246"/>
                <a:gd name="T3" fmla="*/ 90 h 240"/>
                <a:gd name="T4" fmla="*/ 58 w 246"/>
                <a:gd name="T5" fmla="*/ 214 h 240"/>
                <a:gd name="T6" fmla="*/ 190 w 246"/>
                <a:gd name="T7" fmla="*/ 211 h 240"/>
                <a:gd name="T8" fmla="*/ 232 w 246"/>
                <a:gd name="T9" fmla="*/ 85 h 240"/>
                <a:gd name="T10" fmla="*/ 119 w 246"/>
                <a:gd name="T11" fmla="*/ 6 h 240"/>
                <a:gd name="T12" fmla="*/ 78 w 246"/>
                <a:gd name="T13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0">
                  <a:moveTo>
                    <a:pt x="78" y="16"/>
                  </a:moveTo>
                  <a:cubicBezTo>
                    <a:pt x="46" y="29"/>
                    <a:pt x="21" y="54"/>
                    <a:pt x="12" y="90"/>
                  </a:cubicBezTo>
                  <a:cubicBezTo>
                    <a:pt x="0" y="135"/>
                    <a:pt x="19" y="187"/>
                    <a:pt x="58" y="214"/>
                  </a:cubicBezTo>
                  <a:cubicBezTo>
                    <a:pt x="97" y="240"/>
                    <a:pt x="153" y="239"/>
                    <a:pt x="190" y="211"/>
                  </a:cubicBezTo>
                  <a:cubicBezTo>
                    <a:pt x="228" y="183"/>
                    <a:pt x="246" y="130"/>
                    <a:pt x="232" y="85"/>
                  </a:cubicBezTo>
                  <a:cubicBezTo>
                    <a:pt x="218" y="39"/>
                    <a:pt x="168" y="0"/>
                    <a:pt x="119" y="6"/>
                  </a:cubicBezTo>
                  <a:cubicBezTo>
                    <a:pt x="105" y="7"/>
                    <a:pt x="91" y="11"/>
                    <a:pt x="78" y="1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140B3BD8-294C-47CB-BE73-A9A4666EC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063" y="3302609"/>
              <a:ext cx="581350" cy="569363"/>
            </a:xfrm>
            <a:custGeom>
              <a:avLst/>
              <a:gdLst>
                <a:gd name="T0" fmla="*/ 78 w 246"/>
                <a:gd name="T1" fmla="*/ 17 h 241"/>
                <a:gd name="T2" fmla="*/ 12 w 246"/>
                <a:gd name="T3" fmla="*/ 90 h 241"/>
                <a:gd name="T4" fmla="*/ 58 w 246"/>
                <a:gd name="T5" fmla="*/ 214 h 241"/>
                <a:gd name="T6" fmla="*/ 190 w 246"/>
                <a:gd name="T7" fmla="*/ 211 h 241"/>
                <a:gd name="T8" fmla="*/ 232 w 246"/>
                <a:gd name="T9" fmla="*/ 86 h 241"/>
                <a:gd name="T10" fmla="*/ 119 w 246"/>
                <a:gd name="T11" fmla="*/ 6 h 241"/>
                <a:gd name="T12" fmla="*/ 78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8" y="17"/>
                  </a:moveTo>
                  <a:cubicBezTo>
                    <a:pt x="46" y="30"/>
                    <a:pt x="21" y="54"/>
                    <a:pt x="12" y="90"/>
                  </a:cubicBezTo>
                  <a:cubicBezTo>
                    <a:pt x="0" y="136"/>
                    <a:pt x="19" y="188"/>
                    <a:pt x="58" y="214"/>
                  </a:cubicBezTo>
                  <a:cubicBezTo>
                    <a:pt x="97" y="241"/>
                    <a:pt x="153" y="239"/>
                    <a:pt x="190" y="211"/>
                  </a:cubicBezTo>
                  <a:cubicBezTo>
                    <a:pt x="228" y="183"/>
                    <a:pt x="246" y="131"/>
                    <a:pt x="232" y="86"/>
                  </a:cubicBezTo>
                  <a:cubicBezTo>
                    <a:pt x="218" y="39"/>
                    <a:pt x="168" y="0"/>
                    <a:pt x="119" y="6"/>
                  </a:cubicBezTo>
                  <a:cubicBezTo>
                    <a:pt x="105" y="8"/>
                    <a:pt x="91" y="11"/>
                    <a:pt x="78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4" name="Freeform 130">
              <a:extLst>
                <a:ext uri="{FF2B5EF4-FFF2-40B4-BE49-F238E27FC236}">
                  <a16:creationId xmlns:a16="http://schemas.microsoft.com/office/drawing/2014/main" id="{CA200FA0-C4BC-4962-92F4-B6618CA73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5268" y="3347559"/>
              <a:ext cx="390564" cy="380575"/>
            </a:xfrm>
            <a:custGeom>
              <a:avLst/>
              <a:gdLst>
                <a:gd name="T0" fmla="*/ 53 w 165"/>
                <a:gd name="T1" fmla="*/ 11 h 161"/>
                <a:gd name="T2" fmla="*/ 8 w 165"/>
                <a:gd name="T3" fmla="*/ 60 h 161"/>
                <a:gd name="T4" fmla="*/ 39 w 165"/>
                <a:gd name="T5" fmla="*/ 143 h 161"/>
                <a:gd name="T6" fmla="*/ 128 w 165"/>
                <a:gd name="T7" fmla="*/ 141 h 161"/>
                <a:gd name="T8" fmla="*/ 156 w 165"/>
                <a:gd name="T9" fmla="*/ 57 h 161"/>
                <a:gd name="T10" fmla="*/ 80 w 165"/>
                <a:gd name="T11" fmla="*/ 4 h 161"/>
                <a:gd name="T12" fmla="*/ 53 w 165"/>
                <a:gd name="T1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1">
                  <a:moveTo>
                    <a:pt x="53" y="11"/>
                  </a:moveTo>
                  <a:cubicBezTo>
                    <a:pt x="32" y="19"/>
                    <a:pt x="15" y="36"/>
                    <a:pt x="8" y="60"/>
                  </a:cubicBezTo>
                  <a:cubicBezTo>
                    <a:pt x="0" y="90"/>
                    <a:pt x="13" y="125"/>
                    <a:pt x="39" y="143"/>
                  </a:cubicBezTo>
                  <a:cubicBezTo>
                    <a:pt x="65" y="161"/>
                    <a:pt x="103" y="160"/>
                    <a:pt x="128" y="141"/>
                  </a:cubicBezTo>
                  <a:cubicBezTo>
                    <a:pt x="154" y="122"/>
                    <a:pt x="165" y="87"/>
                    <a:pt x="156" y="57"/>
                  </a:cubicBezTo>
                  <a:cubicBezTo>
                    <a:pt x="146" y="26"/>
                    <a:pt x="113" y="0"/>
                    <a:pt x="80" y="4"/>
                  </a:cubicBezTo>
                  <a:cubicBezTo>
                    <a:pt x="71" y="5"/>
                    <a:pt x="61" y="7"/>
                    <a:pt x="53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6" name="Freeform 132">
              <a:extLst>
                <a:ext uri="{FF2B5EF4-FFF2-40B4-BE49-F238E27FC236}">
                  <a16:creationId xmlns:a16="http://schemas.microsoft.com/office/drawing/2014/main" id="{E054662D-36E3-428A-A757-7C7751B1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581" y="3850996"/>
              <a:ext cx="1503320" cy="860038"/>
            </a:xfrm>
            <a:custGeom>
              <a:avLst/>
              <a:gdLst>
                <a:gd name="T0" fmla="*/ 502 w 636"/>
                <a:gd name="T1" fmla="*/ 219 h 364"/>
                <a:gd name="T2" fmla="*/ 145 w 636"/>
                <a:gd name="T3" fmla="*/ 227 h 364"/>
                <a:gd name="T4" fmla="*/ 12 w 636"/>
                <a:gd name="T5" fmla="*/ 0 h 364"/>
                <a:gd name="T6" fmla="*/ 145 w 636"/>
                <a:gd name="T7" fmla="*/ 293 h 364"/>
                <a:gd name="T8" fmla="*/ 502 w 636"/>
                <a:gd name="T9" fmla="*/ 286 h 364"/>
                <a:gd name="T10" fmla="*/ 624 w 636"/>
                <a:gd name="T11" fmla="*/ 0 h 364"/>
                <a:gd name="T12" fmla="*/ 502 w 636"/>
                <a:gd name="T13" fmla="*/ 21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364">
                  <a:moveTo>
                    <a:pt x="502" y="219"/>
                  </a:moveTo>
                  <a:cubicBezTo>
                    <a:pt x="400" y="295"/>
                    <a:pt x="250" y="298"/>
                    <a:pt x="145" y="227"/>
                  </a:cubicBezTo>
                  <a:cubicBezTo>
                    <a:pt x="70" y="176"/>
                    <a:pt x="22" y="90"/>
                    <a:pt x="12" y="0"/>
                  </a:cubicBezTo>
                  <a:cubicBezTo>
                    <a:pt x="0" y="112"/>
                    <a:pt x="52" y="230"/>
                    <a:pt x="145" y="293"/>
                  </a:cubicBezTo>
                  <a:cubicBezTo>
                    <a:pt x="250" y="364"/>
                    <a:pt x="400" y="361"/>
                    <a:pt x="502" y="286"/>
                  </a:cubicBezTo>
                  <a:cubicBezTo>
                    <a:pt x="589" y="221"/>
                    <a:pt x="636" y="107"/>
                    <a:pt x="624" y="0"/>
                  </a:cubicBezTo>
                  <a:cubicBezTo>
                    <a:pt x="615" y="86"/>
                    <a:pt x="571" y="168"/>
                    <a:pt x="502" y="21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7" name="Freeform 133">
              <a:extLst>
                <a:ext uri="{FF2B5EF4-FFF2-40B4-BE49-F238E27FC236}">
                  <a16:creationId xmlns:a16="http://schemas.microsoft.com/office/drawing/2014/main" id="{BC4C6241-6494-4AEA-8B0B-41B0E60E3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6569" y="4264534"/>
              <a:ext cx="313649" cy="177801"/>
            </a:xfrm>
            <a:custGeom>
              <a:avLst/>
              <a:gdLst>
                <a:gd name="T0" fmla="*/ 120 w 133"/>
                <a:gd name="T1" fmla="*/ 3 h 75"/>
                <a:gd name="T2" fmla="*/ 63 w 133"/>
                <a:gd name="T3" fmla="*/ 40 h 75"/>
                <a:gd name="T4" fmla="*/ 3 w 133"/>
                <a:gd name="T5" fmla="*/ 71 h 75"/>
                <a:gd name="T6" fmla="*/ 4 w 133"/>
                <a:gd name="T7" fmla="*/ 75 h 75"/>
                <a:gd name="T8" fmla="*/ 69 w 133"/>
                <a:gd name="T9" fmla="*/ 52 h 75"/>
                <a:gd name="T10" fmla="*/ 128 w 133"/>
                <a:gd name="T11" fmla="*/ 14 h 75"/>
                <a:gd name="T12" fmla="*/ 120 w 133"/>
                <a:gd name="T13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75">
                  <a:moveTo>
                    <a:pt x="120" y="3"/>
                  </a:moveTo>
                  <a:cubicBezTo>
                    <a:pt x="100" y="14"/>
                    <a:pt x="82" y="29"/>
                    <a:pt x="63" y="40"/>
                  </a:cubicBezTo>
                  <a:cubicBezTo>
                    <a:pt x="43" y="51"/>
                    <a:pt x="22" y="59"/>
                    <a:pt x="3" y="71"/>
                  </a:cubicBezTo>
                  <a:cubicBezTo>
                    <a:pt x="0" y="72"/>
                    <a:pt x="2" y="75"/>
                    <a:pt x="4" y="75"/>
                  </a:cubicBezTo>
                  <a:cubicBezTo>
                    <a:pt x="27" y="72"/>
                    <a:pt x="49" y="62"/>
                    <a:pt x="69" y="52"/>
                  </a:cubicBezTo>
                  <a:cubicBezTo>
                    <a:pt x="90" y="42"/>
                    <a:pt x="112" y="30"/>
                    <a:pt x="128" y="14"/>
                  </a:cubicBezTo>
                  <a:cubicBezTo>
                    <a:pt x="133" y="8"/>
                    <a:pt x="126" y="0"/>
                    <a:pt x="120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8" name="Freeform 134">
              <a:extLst>
                <a:ext uri="{FF2B5EF4-FFF2-40B4-BE49-F238E27FC236}">
                  <a16:creationId xmlns:a16="http://schemas.microsoft.com/office/drawing/2014/main" id="{68EE59F1-BDE4-4596-AF84-E99429853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5201" y="4148663"/>
              <a:ext cx="96892" cy="96892"/>
            </a:xfrm>
            <a:custGeom>
              <a:avLst/>
              <a:gdLst>
                <a:gd name="T0" fmla="*/ 32 w 41"/>
                <a:gd name="T1" fmla="*/ 3 h 41"/>
                <a:gd name="T2" fmla="*/ 5 w 41"/>
                <a:gd name="T3" fmla="*/ 28 h 41"/>
                <a:gd name="T4" fmla="*/ 13 w 41"/>
                <a:gd name="T5" fmla="*/ 36 h 41"/>
                <a:gd name="T6" fmla="*/ 38 w 41"/>
                <a:gd name="T7" fmla="*/ 9 h 41"/>
                <a:gd name="T8" fmla="*/ 32 w 41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2" y="3"/>
                  </a:moveTo>
                  <a:cubicBezTo>
                    <a:pt x="22" y="10"/>
                    <a:pt x="13" y="19"/>
                    <a:pt x="5" y="28"/>
                  </a:cubicBezTo>
                  <a:cubicBezTo>
                    <a:pt x="0" y="33"/>
                    <a:pt x="7" y="41"/>
                    <a:pt x="13" y="36"/>
                  </a:cubicBezTo>
                  <a:cubicBezTo>
                    <a:pt x="22" y="27"/>
                    <a:pt x="30" y="19"/>
                    <a:pt x="38" y="9"/>
                  </a:cubicBezTo>
                  <a:cubicBezTo>
                    <a:pt x="41" y="5"/>
                    <a:pt x="35" y="0"/>
                    <a:pt x="32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9" name="Freeform 135">
              <a:extLst>
                <a:ext uri="{FF2B5EF4-FFF2-40B4-BE49-F238E27FC236}">
                  <a16:creationId xmlns:a16="http://schemas.microsoft.com/office/drawing/2014/main" id="{F8612449-888E-4437-9EC0-F2916244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9404" y="4070750"/>
              <a:ext cx="262707" cy="283683"/>
            </a:xfrm>
            <a:custGeom>
              <a:avLst/>
              <a:gdLst>
                <a:gd name="T0" fmla="*/ 104 w 111"/>
                <a:gd name="T1" fmla="*/ 106 h 120"/>
                <a:gd name="T2" fmla="*/ 50 w 111"/>
                <a:gd name="T3" fmla="*/ 64 h 120"/>
                <a:gd name="T4" fmla="*/ 6 w 111"/>
                <a:gd name="T5" fmla="*/ 3 h 120"/>
                <a:gd name="T6" fmla="*/ 1 w 111"/>
                <a:gd name="T7" fmla="*/ 5 h 120"/>
                <a:gd name="T8" fmla="*/ 98 w 111"/>
                <a:gd name="T9" fmla="*/ 117 h 120"/>
                <a:gd name="T10" fmla="*/ 104 w 111"/>
                <a:gd name="T11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20">
                  <a:moveTo>
                    <a:pt x="104" y="106"/>
                  </a:moveTo>
                  <a:cubicBezTo>
                    <a:pt x="85" y="93"/>
                    <a:pt x="67" y="80"/>
                    <a:pt x="50" y="64"/>
                  </a:cubicBezTo>
                  <a:cubicBezTo>
                    <a:pt x="32" y="46"/>
                    <a:pt x="19" y="25"/>
                    <a:pt x="6" y="3"/>
                  </a:cubicBezTo>
                  <a:cubicBezTo>
                    <a:pt x="4" y="0"/>
                    <a:pt x="0" y="2"/>
                    <a:pt x="1" y="5"/>
                  </a:cubicBezTo>
                  <a:cubicBezTo>
                    <a:pt x="15" y="51"/>
                    <a:pt x="54" y="98"/>
                    <a:pt x="98" y="117"/>
                  </a:cubicBezTo>
                  <a:cubicBezTo>
                    <a:pt x="105" y="120"/>
                    <a:pt x="111" y="111"/>
                    <a:pt x="104" y="10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0" name="Freeform 136">
              <a:extLst>
                <a:ext uri="{FF2B5EF4-FFF2-40B4-BE49-F238E27FC236}">
                  <a16:creationId xmlns:a16="http://schemas.microsoft.com/office/drawing/2014/main" id="{34E1B11A-82FD-4CA3-A8A1-B1058314F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042" y="4383401"/>
              <a:ext cx="108879" cy="41953"/>
            </a:xfrm>
            <a:custGeom>
              <a:avLst/>
              <a:gdLst>
                <a:gd name="T0" fmla="*/ 42 w 46"/>
                <a:gd name="T1" fmla="*/ 8 h 18"/>
                <a:gd name="T2" fmla="*/ 5 w 46"/>
                <a:gd name="T3" fmla="*/ 0 h 18"/>
                <a:gd name="T4" fmla="*/ 3 w 46"/>
                <a:gd name="T5" fmla="*/ 8 h 18"/>
                <a:gd name="T6" fmla="*/ 40 w 46"/>
                <a:gd name="T7" fmla="*/ 17 h 18"/>
                <a:gd name="T8" fmla="*/ 42 w 4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2" y="8"/>
                  </a:moveTo>
                  <a:cubicBezTo>
                    <a:pt x="30" y="4"/>
                    <a:pt x="18" y="0"/>
                    <a:pt x="5" y="0"/>
                  </a:cubicBezTo>
                  <a:cubicBezTo>
                    <a:pt x="1" y="0"/>
                    <a:pt x="0" y="6"/>
                    <a:pt x="3" y="8"/>
                  </a:cubicBezTo>
                  <a:cubicBezTo>
                    <a:pt x="15" y="14"/>
                    <a:pt x="28" y="16"/>
                    <a:pt x="40" y="17"/>
                  </a:cubicBezTo>
                  <a:cubicBezTo>
                    <a:pt x="46" y="18"/>
                    <a:pt x="46" y="10"/>
                    <a:pt x="42" y="8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1" name="Freeform 137">
              <a:extLst>
                <a:ext uri="{FF2B5EF4-FFF2-40B4-BE49-F238E27FC236}">
                  <a16:creationId xmlns:a16="http://schemas.microsoft.com/office/drawing/2014/main" id="{1FA5AA07-84C0-490D-8045-A6E312972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5464" y="3964869"/>
              <a:ext cx="41953" cy="72919"/>
            </a:xfrm>
            <a:custGeom>
              <a:avLst/>
              <a:gdLst>
                <a:gd name="T0" fmla="*/ 17 w 18"/>
                <a:gd name="T1" fmla="*/ 25 h 31"/>
                <a:gd name="T2" fmla="*/ 9 w 18"/>
                <a:gd name="T3" fmla="*/ 4 h 31"/>
                <a:gd name="T4" fmla="*/ 1 w 18"/>
                <a:gd name="T5" fmla="*/ 8 h 31"/>
                <a:gd name="T6" fmla="*/ 10 w 18"/>
                <a:gd name="T7" fmla="*/ 28 h 31"/>
                <a:gd name="T8" fmla="*/ 17 w 18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7" y="25"/>
                  </a:moveTo>
                  <a:cubicBezTo>
                    <a:pt x="14" y="18"/>
                    <a:pt x="13" y="11"/>
                    <a:pt x="9" y="4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3" y="15"/>
                    <a:pt x="7" y="21"/>
                    <a:pt x="10" y="28"/>
                  </a:cubicBezTo>
                  <a:cubicBezTo>
                    <a:pt x="12" y="31"/>
                    <a:pt x="18" y="29"/>
                    <a:pt x="17" y="25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2" name="Freeform 138">
              <a:extLst>
                <a:ext uri="{FF2B5EF4-FFF2-40B4-BE49-F238E27FC236}">
                  <a16:creationId xmlns:a16="http://schemas.microsoft.com/office/drawing/2014/main" id="{D0192911-7FBD-4EFE-B409-3E05CF0B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048" y="4004824"/>
              <a:ext cx="32963" cy="32963"/>
            </a:xfrm>
            <a:custGeom>
              <a:avLst/>
              <a:gdLst>
                <a:gd name="T0" fmla="*/ 7 w 14"/>
                <a:gd name="T1" fmla="*/ 2 h 14"/>
                <a:gd name="T2" fmla="*/ 2 w 14"/>
                <a:gd name="T3" fmla="*/ 7 h 14"/>
                <a:gd name="T4" fmla="*/ 7 w 14"/>
                <a:gd name="T5" fmla="*/ 13 h 14"/>
                <a:gd name="T6" fmla="*/ 13 w 14"/>
                <a:gd name="T7" fmla="*/ 7 h 14"/>
                <a:gd name="T8" fmla="*/ 7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2"/>
                  </a:moveTo>
                  <a:cubicBezTo>
                    <a:pt x="5" y="3"/>
                    <a:pt x="3" y="4"/>
                    <a:pt x="2" y="7"/>
                  </a:cubicBezTo>
                  <a:cubicBezTo>
                    <a:pt x="0" y="11"/>
                    <a:pt x="4" y="14"/>
                    <a:pt x="7" y="13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4"/>
                    <a:pt x="11" y="0"/>
                    <a:pt x="7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3" name="Freeform 139">
              <a:extLst>
                <a:ext uri="{FF2B5EF4-FFF2-40B4-BE49-F238E27FC236}">
                  <a16:creationId xmlns:a16="http://schemas.microsoft.com/office/drawing/2014/main" id="{77716E61-D818-4F29-9B0A-A30BBF7D7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511" y="3742118"/>
              <a:ext cx="86903" cy="108879"/>
            </a:xfrm>
            <a:custGeom>
              <a:avLst/>
              <a:gdLst>
                <a:gd name="T0" fmla="*/ 30 w 37"/>
                <a:gd name="T1" fmla="*/ 2 h 46"/>
                <a:gd name="T2" fmla="*/ 3 w 37"/>
                <a:gd name="T3" fmla="*/ 39 h 46"/>
                <a:gd name="T4" fmla="*/ 7 w 37"/>
                <a:gd name="T5" fmla="*/ 43 h 46"/>
                <a:gd name="T6" fmla="*/ 36 w 37"/>
                <a:gd name="T7" fmla="*/ 6 h 46"/>
                <a:gd name="T8" fmla="*/ 30 w 37"/>
                <a:gd name="T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30" y="2"/>
                  </a:moveTo>
                  <a:cubicBezTo>
                    <a:pt x="21" y="14"/>
                    <a:pt x="13" y="27"/>
                    <a:pt x="3" y="39"/>
                  </a:cubicBezTo>
                  <a:cubicBezTo>
                    <a:pt x="0" y="42"/>
                    <a:pt x="4" y="46"/>
                    <a:pt x="7" y="43"/>
                  </a:cubicBezTo>
                  <a:cubicBezTo>
                    <a:pt x="19" y="34"/>
                    <a:pt x="31" y="21"/>
                    <a:pt x="36" y="6"/>
                  </a:cubicBezTo>
                  <a:cubicBezTo>
                    <a:pt x="37" y="3"/>
                    <a:pt x="33" y="0"/>
                    <a:pt x="30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4" name="Freeform 140">
              <a:extLst>
                <a:ext uri="{FF2B5EF4-FFF2-40B4-BE49-F238E27FC236}">
                  <a16:creationId xmlns:a16="http://schemas.microsoft.com/office/drawing/2014/main" id="{FC915C99-ACDC-439F-9EB9-928A2607C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424" y="3697168"/>
              <a:ext cx="22975" cy="25971"/>
            </a:xfrm>
            <a:custGeom>
              <a:avLst/>
              <a:gdLst>
                <a:gd name="T0" fmla="*/ 5 w 10"/>
                <a:gd name="T1" fmla="*/ 2 h 11"/>
                <a:gd name="T2" fmla="*/ 4 w 10"/>
                <a:gd name="T3" fmla="*/ 3 h 11"/>
                <a:gd name="T4" fmla="*/ 9 w 10"/>
                <a:gd name="T5" fmla="*/ 6 h 11"/>
                <a:gd name="T6" fmla="*/ 9 w 10"/>
                <a:gd name="T7" fmla="*/ 4 h 11"/>
                <a:gd name="T8" fmla="*/ 5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0" y="7"/>
                    <a:pt x="8" y="11"/>
                    <a:pt x="9" y="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2"/>
                    <a:pt x="7" y="0"/>
                    <a:pt x="5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5" name="Freeform 141">
              <a:extLst>
                <a:ext uri="{FF2B5EF4-FFF2-40B4-BE49-F238E27FC236}">
                  <a16:creationId xmlns:a16="http://schemas.microsoft.com/office/drawing/2014/main" id="{4F00BA5A-5ADD-4DE6-912A-BE4B05CA3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060" y="3712151"/>
              <a:ext cx="58934" cy="98890"/>
            </a:xfrm>
            <a:custGeom>
              <a:avLst/>
              <a:gdLst>
                <a:gd name="T0" fmla="*/ 23 w 25"/>
                <a:gd name="T1" fmla="*/ 36 h 42"/>
                <a:gd name="T2" fmla="*/ 5 w 25"/>
                <a:gd name="T3" fmla="*/ 3 h 42"/>
                <a:gd name="T4" fmla="*/ 1 w 25"/>
                <a:gd name="T5" fmla="*/ 4 h 42"/>
                <a:gd name="T6" fmla="*/ 18 w 25"/>
                <a:gd name="T7" fmla="*/ 39 h 42"/>
                <a:gd name="T8" fmla="*/ 23 w 25"/>
                <a:gd name="T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3" y="36"/>
                  </a:moveTo>
                  <a:cubicBezTo>
                    <a:pt x="16" y="25"/>
                    <a:pt x="9" y="15"/>
                    <a:pt x="5" y="3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3" y="17"/>
                    <a:pt x="8" y="31"/>
                    <a:pt x="18" y="39"/>
                  </a:cubicBezTo>
                  <a:cubicBezTo>
                    <a:pt x="21" y="42"/>
                    <a:pt x="25" y="39"/>
                    <a:pt x="23" y="3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6" name="Freeform 142">
              <a:extLst>
                <a:ext uri="{FF2B5EF4-FFF2-40B4-BE49-F238E27FC236}">
                  <a16:creationId xmlns:a16="http://schemas.microsoft.com/office/drawing/2014/main" id="{5688556B-C251-4D0E-A965-6E6179903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984" y="3837012"/>
              <a:ext cx="32963" cy="32963"/>
            </a:xfrm>
            <a:custGeom>
              <a:avLst/>
              <a:gdLst>
                <a:gd name="T0" fmla="*/ 12 w 14"/>
                <a:gd name="T1" fmla="*/ 9 h 14"/>
                <a:gd name="T2" fmla="*/ 8 w 14"/>
                <a:gd name="T3" fmla="*/ 5 h 14"/>
                <a:gd name="T4" fmla="*/ 4 w 14"/>
                <a:gd name="T5" fmla="*/ 1 h 14"/>
                <a:gd name="T6" fmla="*/ 1 w 14"/>
                <a:gd name="T7" fmla="*/ 4 h 14"/>
                <a:gd name="T8" fmla="*/ 5 w 14"/>
                <a:gd name="T9" fmla="*/ 8 h 14"/>
                <a:gd name="T10" fmla="*/ 9 w 14"/>
                <a:gd name="T11" fmla="*/ 12 h 14"/>
                <a:gd name="T12" fmla="*/ 12 w 14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2" y="9"/>
                  </a:moveTo>
                  <a:cubicBezTo>
                    <a:pt x="11" y="8"/>
                    <a:pt x="9" y="6"/>
                    <a:pt x="8" y="5"/>
                  </a:cubicBezTo>
                  <a:cubicBezTo>
                    <a:pt x="7" y="4"/>
                    <a:pt x="5" y="3"/>
                    <a:pt x="4" y="1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2" y="5"/>
                    <a:pt x="3" y="7"/>
                    <a:pt x="5" y="8"/>
                  </a:cubicBezTo>
                  <a:cubicBezTo>
                    <a:pt x="6" y="10"/>
                    <a:pt x="7" y="11"/>
                    <a:pt x="9" y="12"/>
                  </a:cubicBezTo>
                  <a:cubicBezTo>
                    <a:pt x="11" y="14"/>
                    <a:pt x="14" y="11"/>
                    <a:pt x="12" y="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24B89656-FE95-492E-910E-E6C64191D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775" y="3728133"/>
              <a:ext cx="61931" cy="23973"/>
            </a:xfrm>
            <a:custGeom>
              <a:avLst/>
              <a:gdLst>
                <a:gd name="T0" fmla="*/ 22 w 26"/>
                <a:gd name="T1" fmla="*/ 2 h 10"/>
                <a:gd name="T2" fmla="*/ 5 w 26"/>
                <a:gd name="T3" fmla="*/ 1 h 10"/>
                <a:gd name="T4" fmla="*/ 4 w 26"/>
                <a:gd name="T5" fmla="*/ 7 h 10"/>
                <a:gd name="T6" fmla="*/ 21 w 26"/>
                <a:gd name="T7" fmla="*/ 9 h 10"/>
                <a:gd name="T8" fmla="*/ 22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22" y="2"/>
                  </a:moveTo>
                  <a:cubicBezTo>
                    <a:pt x="16" y="0"/>
                    <a:pt x="11" y="0"/>
                    <a:pt x="5" y="1"/>
                  </a:cubicBezTo>
                  <a:cubicBezTo>
                    <a:pt x="1" y="1"/>
                    <a:pt x="0" y="6"/>
                    <a:pt x="4" y="7"/>
                  </a:cubicBezTo>
                  <a:cubicBezTo>
                    <a:pt x="9" y="9"/>
                    <a:pt x="15" y="10"/>
                    <a:pt x="21" y="9"/>
                  </a:cubicBezTo>
                  <a:cubicBezTo>
                    <a:pt x="25" y="9"/>
                    <a:pt x="26" y="3"/>
                    <a:pt x="22" y="2"/>
                  </a:cubicBezTo>
                  <a:close/>
                </a:path>
              </a:pathLst>
            </a:custGeom>
            <a:solidFill>
              <a:srgbClr val="ED2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4FC65D64-E1B8-4970-96C0-BFABBAFA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069" y="3366538"/>
              <a:ext cx="33962" cy="27969"/>
            </a:xfrm>
            <a:custGeom>
              <a:avLst/>
              <a:gdLst>
                <a:gd name="T0" fmla="*/ 12 w 14"/>
                <a:gd name="T1" fmla="*/ 6 h 12"/>
                <a:gd name="T2" fmla="*/ 6 w 14"/>
                <a:gd name="T3" fmla="*/ 2 h 12"/>
                <a:gd name="T4" fmla="*/ 3 w 14"/>
                <a:gd name="T5" fmla="*/ 7 h 12"/>
                <a:gd name="T6" fmla="*/ 6 w 14"/>
                <a:gd name="T7" fmla="*/ 9 h 12"/>
                <a:gd name="T8" fmla="*/ 10 w 14"/>
                <a:gd name="T9" fmla="*/ 11 h 12"/>
                <a:gd name="T10" fmla="*/ 12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2" y="6"/>
                  </a:moveTo>
                  <a:cubicBezTo>
                    <a:pt x="10" y="4"/>
                    <a:pt x="8" y="3"/>
                    <a:pt x="6" y="2"/>
                  </a:cubicBezTo>
                  <a:cubicBezTo>
                    <a:pt x="2" y="0"/>
                    <a:pt x="0" y="5"/>
                    <a:pt x="3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7" y="10"/>
                    <a:pt x="8" y="10"/>
                    <a:pt x="10" y="11"/>
                  </a:cubicBezTo>
                  <a:cubicBezTo>
                    <a:pt x="12" y="12"/>
                    <a:pt x="14" y="8"/>
                    <a:pt x="12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2" name="Freeform 148">
              <a:extLst>
                <a:ext uri="{FF2B5EF4-FFF2-40B4-BE49-F238E27FC236}">
                  <a16:creationId xmlns:a16="http://schemas.microsoft.com/office/drawing/2014/main" id="{E9241C71-63EC-4CA6-B5B8-899755A93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121" y="3491398"/>
              <a:ext cx="32963" cy="21975"/>
            </a:xfrm>
            <a:custGeom>
              <a:avLst/>
              <a:gdLst>
                <a:gd name="T0" fmla="*/ 13 w 14"/>
                <a:gd name="T1" fmla="*/ 4 h 9"/>
                <a:gd name="T2" fmla="*/ 9 w 14"/>
                <a:gd name="T3" fmla="*/ 2 h 9"/>
                <a:gd name="T4" fmla="*/ 5 w 14"/>
                <a:gd name="T5" fmla="*/ 1 h 9"/>
                <a:gd name="T6" fmla="*/ 3 w 14"/>
                <a:gd name="T7" fmla="*/ 5 h 9"/>
                <a:gd name="T8" fmla="*/ 6 w 14"/>
                <a:gd name="T9" fmla="*/ 7 h 9"/>
                <a:gd name="T10" fmla="*/ 11 w 14"/>
                <a:gd name="T11" fmla="*/ 9 h 9"/>
                <a:gd name="T12" fmla="*/ 13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4"/>
                  </a:moveTo>
                  <a:cubicBezTo>
                    <a:pt x="11" y="3"/>
                    <a:pt x="10" y="2"/>
                    <a:pt x="9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2" y="0"/>
                    <a:pt x="0" y="4"/>
                    <a:pt x="3" y="5"/>
                  </a:cubicBezTo>
                  <a:cubicBezTo>
                    <a:pt x="4" y="6"/>
                    <a:pt x="5" y="7"/>
                    <a:pt x="6" y="7"/>
                  </a:cubicBezTo>
                  <a:cubicBezTo>
                    <a:pt x="8" y="8"/>
                    <a:pt x="9" y="8"/>
                    <a:pt x="11" y="9"/>
                  </a:cubicBezTo>
                  <a:cubicBezTo>
                    <a:pt x="13" y="9"/>
                    <a:pt x="14" y="6"/>
                    <a:pt x="1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F8375DB4-8B49-4A9C-AA58-E41EAE4E7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127" y="3622252"/>
              <a:ext cx="37958" cy="18979"/>
            </a:xfrm>
            <a:custGeom>
              <a:avLst/>
              <a:gdLst>
                <a:gd name="T0" fmla="*/ 11 w 16"/>
                <a:gd name="T1" fmla="*/ 1 h 8"/>
                <a:gd name="T2" fmla="*/ 3 w 16"/>
                <a:gd name="T3" fmla="*/ 3 h 8"/>
                <a:gd name="T4" fmla="*/ 2 w 16"/>
                <a:gd name="T5" fmla="*/ 7 h 8"/>
                <a:gd name="T6" fmla="*/ 14 w 16"/>
                <a:gd name="T7" fmla="*/ 5 h 8"/>
                <a:gd name="T8" fmla="*/ 11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1" y="1"/>
                  </a:moveTo>
                  <a:cubicBezTo>
                    <a:pt x="8" y="1"/>
                    <a:pt x="6" y="3"/>
                    <a:pt x="3" y="3"/>
                  </a:cubicBezTo>
                  <a:cubicBezTo>
                    <a:pt x="0" y="3"/>
                    <a:pt x="0" y="7"/>
                    <a:pt x="2" y="7"/>
                  </a:cubicBezTo>
                  <a:cubicBezTo>
                    <a:pt x="6" y="8"/>
                    <a:pt x="10" y="8"/>
                    <a:pt x="14" y="5"/>
                  </a:cubicBezTo>
                  <a:cubicBezTo>
                    <a:pt x="16" y="3"/>
                    <a:pt x="14" y="0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E84E6F9D-6678-4E2F-B6C0-51213D5E4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094" y="3759099"/>
              <a:ext cx="39955" cy="32963"/>
            </a:xfrm>
            <a:custGeom>
              <a:avLst/>
              <a:gdLst>
                <a:gd name="T0" fmla="*/ 16 w 17"/>
                <a:gd name="T1" fmla="*/ 2 h 14"/>
                <a:gd name="T2" fmla="*/ 13 w 17"/>
                <a:gd name="T3" fmla="*/ 1 h 14"/>
                <a:gd name="T4" fmla="*/ 1 w 17"/>
                <a:gd name="T5" fmla="*/ 9 h 14"/>
                <a:gd name="T6" fmla="*/ 4 w 17"/>
                <a:gd name="T7" fmla="*/ 13 h 14"/>
                <a:gd name="T8" fmla="*/ 15 w 17"/>
                <a:gd name="T9" fmla="*/ 6 h 14"/>
                <a:gd name="T10" fmla="*/ 16 w 17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6" y="2"/>
                  </a:moveTo>
                  <a:cubicBezTo>
                    <a:pt x="15" y="1"/>
                    <a:pt x="14" y="0"/>
                    <a:pt x="13" y="1"/>
                  </a:cubicBezTo>
                  <a:cubicBezTo>
                    <a:pt x="8" y="2"/>
                    <a:pt x="4" y="6"/>
                    <a:pt x="1" y="9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2"/>
                    <a:pt x="13" y="9"/>
                    <a:pt x="15" y="6"/>
                  </a:cubicBezTo>
                  <a:cubicBezTo>
                    <a:pt x="16" y="5"/>
                    <a:pt x="17" y="3"/>
                    <a:pt x="16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513221B-8337-4E6B-BE04-2729DFBE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7444" y="3366538"/>
              <a:ext cx="34961" cy="27969"/>
            </a:xfrm>
            <a:custGeom>
              <a:avLst/>
              <a:gdLst>
                <a:gd name="T0" fmla="*/ 2 w 15"/>
                <a:gd name="T1" fmla="*/ 6 h 12"/>
                <a:gd name="T2" fmla="*/ 9 w 15"/>
                <a:gd name="T3" fmla="*/ 2 h 12"/>
                <a:gd name="T4" fmla="*/ 12 w 15"/>
                <a:gd name="T5" fmla="*/ 7 h 12"/>
                <a:gd name="T6" fmla="*/ 9 w 15"/>
                <a:gd name="T7" fmla="*/ 9 h 12"/>
                <a:gd name="T8" fmla="*/ 5 w 15"/>
                <a:gd name="T9" fmla="*/ 11 h 12"/>
                <a:gd name="T10" fmla="*/ 2 w 15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2" y="6"/>
                  </a:moveTo>
                  <a:cubicBezTo>
                    <a:pt x="4" y="4"/>
                    <a:pt x="6" y="3"/>
                    <a:pt x="9" y="2"/>
                  </a:cubicBezTo>
                  <a:cubicBezTo>
                    <a:pt x="12" y="0"/>
                    <a:pt x="15" y="5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8" y="10"/>
                    <a:pt x="6" y="10"/>
                    <a:pt x="5" y="11"/>
                  </a:cubicBezTo>
                  <a:cubicBezTo>
                    <a:pt x="2" y="12"/>
                    <a:pt x="0" y="8"/>
                    <a:pt x="2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0838A4CD-50BA-4FDE-9D66-800ADB38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4392" y="3491398"/>
              <a:ext cx="32963" cy="21975"/>
            </a:xfrm>
            <a:custGeom>
              <a:avLst/>
              <a:gdLst>
                <a:gd name="T0" fmla="*/ 2 w 14"/>
                <a:gd name="T1" fmla="*/ 4 h 9"/>
                <a:gd name="T2" fmla="*/ 6 w 14"/>
                <a:gd name="T3" fmla="*/ 2 h 9"/>
                <a:gd name="T4" fmla="*/ 10 w 14"/>
                <a:gd name="T5" fmla="*/ 1 h 9"/>
                <a:gd name="T6" fmla="*/ 12 w 14"/>
                <a:gd name="T7" fmla="*/ 5 h 9"/>
                <a:gd name="T8" fmla="*/ 8 w 14"/>
                <a:gd name="T9" fmla="*/ 7 h 9"/>
                <a:gd name="T10" fmla="*/ 4 w 14"/>
                <a:gd name="T11" fmla="*/ 9 h 9"/>
                <a:gd name="T12" fmla="*/ 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2" y="4"/>
                  </a:moveTo>
                  <a:cubicBezTo>
                    <a:pt x="3" y="3"/>
                    <a:pt x="4" y="2"/>
                    <a:pt x="6" y="2"/>
                  </a:cubicBezTo>
                  <a:cubicBezTo>
                    <a:pt x="7" y="2"/>
                    <a:pt x="9" y="1"/>
                    <a:pt x="10" y="1"/>
                  </a:cubicBezTo>
                  <a:cubicBezTo>
                    <a:pt x="13" y="0"/>
                    <a:pt x="14" y="4"/>
                    <a:pt x="12" y="5"/>
                  </a:cubicBezTo>
                  <a:cubicBezTo>
                    <a:pt x="11" y="6"/>
                    <a:pt x="9" y="7"/>
                    <a:pt x="8" y="7"/>
                  </a:cubicBezTo>
                  <a:cubicBezTo>
                    <a:pt x="7" y="8"/>
                    <a:pt x="5" y="8"/>
                    <a:pt x="4" y="9"/>
                  </a:cubicBezTo>
                  <a:cubicBezTo>
                    <a:pt x="2" y="9"/>
                    <a:pt x="0" y="6"/>
                    <a:pt x="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7" name="Freeform 153">
              <a:extLst>
                <a:ext uri="{FF2B5EF4-FFF2-40B4-BE49-F238E27FC236}">
                  <a16:creationId xmlns:a16="http://schemas.microsoft.com/office/drawing/2014/main" id="{851B319C-C3F2-4BF3-9483-60421AE68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7389" y="3622252"/>
              <a:ext cx="36959" cy="18979"/>
            </a:xfrm>
            <a:custGeom>
              <a:avLst/>
              <a:gdLst>
                <a:gd name="T0" fmla="*/ 4 w 16"/>
                <a:gd name="T1" fmla="*/ 1 h 8"/>
                <a:gd name="T2" fmla="*/ 12 w 16"/>
                <a:gd name="T3" fmla="*/ 3 h 8"/>
                <a:gd name="T4" fmla="*/ 13 w 16"/>
                <a:gd name="T5" fmla="*/ 7 h 8"/>
                <a:gd name="T6" fmla="*/ 2 w 16"/>
                <a:gd name="T7" fmla="*/ 5 h 8"/>
                <a:gd name="T8" fmla="*/ 4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4" y="1"/>
                  </a:moveTo>
                  <a:cubicBezTo>
                    <a:pt x="7" y="1"/>
                    <a:pt x="10" y="3"/>
                    <a:pt x="12" y="3"/>
                  </a:cubicBezTo>
                  <a:cubicBezTo>
                    <a:pt x="15" y="3"/>
                    <a:pt x="16" y="7"/>
                    <a:pt x="13" y="7"/>
                  </a:cubicBezTo>
                  <a:cubicBezTo>
                    <a:pt x="9" y="8"/>
                    <a:pt x="5" y="8"/>
                    <a:pt x="2" y="5"/>
                  </a:cubicBezTo>
                  <a:cubicBezTo>
                    <a:pt x="0" y="3"/>
                    <a:pt x="2" y="0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8" name="Freeform 154">
              <a:extLst>
                <a:ext uri="{FF2B5EF4-FFF2-40B4-BE49-F238E27FC236}">
                  <a16:creationId xmlns:a16="http://schemas.microsoft.com/office/drawing/2014/main" id="{8F685B46-E2DE-4C02-9B2A-A02FB769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424" y="3759099"/>
              <a:ext cx="37958" cy="32963"/>
            </a:xfrm>
            <a:custGeom>
              <a:avLst/>
              <a:gdLst>
                <a:gd name="T0" fmla="*/ 0 w 16"/>
                <a:gd name="T1" fmla="*/ 2 h 14"/>
                <a:gd name="T2" fmla="*/ 4 w 16"/>
                <a:gd name="T3" fmla="*/ 1 h 14"/>
                <a:gd name="T4" fmla="*/ 15 w 16"/>
                <a:gd name="T5" fmla="*/ 9 h 14"/>
                <a:gd name="T6" fmla="*/ 12 w 16"/>
                <a:gd name="T7" fmla="*/ 13 h 14"/>
                <a:gd name="T8" fmla="*/ 1 w 16"/>
                <a:gd name="T9" fmla="*/ 6 h 14"/>
                <a:gd name="T10" fmla="*/ 0 w 16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2"/>
                  </a:moveTo>
                  <a:cubicBezTo>
                    <a:pt x="1" y="1"/>
                    <a:pt x="3" y="0"/>
                    <a:pt x="4" y="1"/>
                  </a:cubicBezTo>
                  <a:cubicBezTo>
                    <a:pt x="8" y="2"/>
                    <a:pt x="12" y="6"/>
                    <a:pt x="15" y="9"/>
                  </a:cubicBezTo>
                  <a:cubicBezTo>
                    <a:pt x="16" y="11"/>
                    <a:pt x="14" y="14"/>
                    <a:pt x="12" y="13"/>
                  </a:cubicBezTo>
                  <a:cubicBezTo>
                    <a:pt x="8" y="12"/>
                    <a:pt x="4" y="9"/>
                    <a:pt x="1" y="6"/>
                  </a:cubicBezTo>
                  <a:cubicBezTo>
                    <a:pt x="0" y="5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9" name="Rectangle 155">
              <a:extLst>
                <a:ext uri="{FF2B5EF4-FFF2-40B4-BE49-F238E27FC236}">
                  <a16:creationId xmlns:a16="http://schemas.microsoft.com/office/drawing/2014/main" id="{A87F6764-F074-4CC9-BE37-A79A616B7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260" y="3408804"/>
              <a:ext cx="40255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rgbClr val="FFFFFF"/>
                  </a:solidFill>
                  <a:latin typeface="TrashHand" panose="00000400000000000000" pitchFamily="2" charset="0"/>
                </a:rPr>
                <a:t>02</a:t>
              </a:r>
              <a:endParaRPr lang="en-US" altLang="en-US" sz="1050" dirty="0"/>
            </a:p>
          </p:txBody>
        </p:sp>
        <p:sp>
          <p:nvSpPr>
            <p:cNvPr id="210" name="Freeform 156">
              <a:extLst>
                <a:ext uri="{FF2B5EF4-FFF2-40B4-BE49-F238E27FC236}">
                  <a16:creationId xmlns:a16="http://schemas.microsoft.com/office/drawing/2014/main" id="{3164DC05-6A3D-4BFB-8995-6084FBAF7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8539" y="3323586"/>
              <a:ext cx="252718" cy="347611"/>
            </a:xfrm>
            <a:custGeom>
              <a:avLst/>
              <a:gdLst>
                <a:gd name="T0" fmla="*/ 98 w 107"/>
                <a:gd name="T1" fmla="*/ 3 h 147"/>
                <a:gd name="T2" fmla="*/ 0 w 107"/>
                <a:gd name="T3" fmla="*/ 144 h 147"/>
                <a:gd name="T4" fmla="*/ 3 w 107"/>
                <a:gd name="T5" fmla="*/ 145 h 147"/>
                <a:gd name="T6" fmla="*/ 46 w 107"/>
                <a:gd name="T7" fmla="*/ 75 h 147"/>
                <a:gd name="T8" fmla="*/ 104 w 107"/>
                <a:gd name="T9" fmla="*/ 10 h 147"/>
                <a:gd name="T10" fmla="*/ 98 w 107"/>
                <a:gd name="T11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47">
                  <a:moveTo>
                    <a:pt x="98" y="3"/>
                  </a:moveTo>
                  <a:cubicBezTo>
                    <a:pt x="52" y="35"/>
                    <a:pt x="16" y="90"/>
                    <a:pt x="0" y="144"/>
                  </a:cubicBezTo>
                  <a:cubicBezTo>
                    <a:pt x="0" y="146"/>
                    <a:pt x="2" y="147"/>
                    <a:pt x="3" y="145"/>
                  </a:cubicBezTo>
                  <a:cubicBezTo>
                    <a:pt x="16" y="121"/>
                    <a:pt x="29" y="97"/>
                    <a:pt x="46" y="75"/>
                  </a:cubicBezTo>
                  <a:cubicBezTo>
                    <a:pt x="63" y="52"/>
                    <a:pt x="84" y="32"/>
                    <a:pt x="104" y="10"/>
                  </a:cubicBezTo>
                  <a:cubicBezTo>
                    <a:pt x="107" y="7"/>
                    <a:pt x="103" y="0"/>
                    <a:pt x="9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1" name="Freeform 157">
              <a:extLst>
                <a:ext uri="{FF2B5EF4-FFF2-40B4-BE49-F238E27FC236}">
                  <a16:creationId xmlns:a16="http://schemas.microsoft.com/office/drawing/2014/main" id="{4EC2F89F-8D5D-451D-BA87-4AB5B8C08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195" y="3215707"/>
              <a:ext cx="148834" cy="84905"/>
            </a:xfrm>
            <a:custGeom>
              <a:avLst/>
              <a:gdLst>
                <a:gd name="T0" fmla="*/ 56 w 63"/>
                <a:gd name="T1" fmla="*/ 2 h 36"/>
                <a:gd name="T2" fmla="*/ 3 w 63"/>
                <a:gd name="T3" fmla="*/ 31 h 36"/>
                <a:gd name="T4" fmla="*/ 6 w 63"/>
                <a:gd name="T5" fmla="*/ 35 h 36"/>
                <a:gd name="T6" fmla="*/ 59 w 63"/>
                <a:gd name="T7" fmla="*/ 9 h 36"/>
                <a:gd name="T8" fmla="*/ 56 w 63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6">
                  <a:moveTo>
                    <a:pt x="56" y="2"/>
                  </a:moveTo>
                  <a:cubicBezTo>
                    <a:pt x="36" y="7"/>
                    <a:pt x="19" y="18"/>
                    <a:pt x="3" y="31"/>
                  </a:cubicBezTo>
                  <a:cubicBezTo>
                    <a:pt x="0" y="32"/>
                    <a:pt x="3" y="36"/>
                    <a:pt x="6" y="35"/>
                  </a:cubicBezTo>
                  <a:cubicBezTo>
                    <a:pt x="24" y="27"/>
                    <a:pt x="42" y="19"/>
                    <a:pt x="59" y="9"/>
                  </a:cubicBezTo>
                  <a:cubicBezTo>
                    <a:pt x="63" y="7"/>
                    <a:pt x="60" y="0"/>
                    <a:pt x="56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2" name="Freeform 158">
              <a:extLst>
                <a:ext uri="{FF2B5EF4-FFF2-40B4-BE49-F238E27FC236}">
                  <a16:creationId xmlns:a16="http://schemas.microsoft.com/office/drawing/2014/main" id="{E3169769-3446-4C7E-9EBF-13D76615D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9487" y="3167760"/>
              <a:ext cx="229743" cy="139844"/>
            </a:xfrm>
            <a:custGeom>
              <a:avLst/>
              <a:gdLst>
                <a:gd name="T0" fmla="*/ 93 w 97"/>
                <a:gd name="T1" fmla="*/ 49 h 59"/>
                <a:gd name="T2" fmla="*/ 8 w 97"/>
                <a:gd name="T3" fmla="*/ 1 h 59"/>
                <a:gd name="T4" fmla="*/ 6 w 97"/>
                <a:gd name="T5" fmla="*/ 10 h 59"/>
                <a:gd name="T6" fmla="*/ 88 w 97"/>
                <a:gd name="T7" fmla="*/ 56 h 59"/>
                <a:gd name="T8" fmla="*/ 93 w 97"/>
                <a:gd name="T9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9">
                  <a:moveTo>
                    <a:pt x="93" y="49"/>
                  </a:moveTo>
                  <a:cubicBezTo>
                    <a:pt x="73" y="23"/>
                    <a:pt x="40" y="9"/>
                    <a:pt x="8" y="1"/>
                  </a:cubicBezTo>
                  <a:cubicBezTo>
                    <a:pt x="2" y="0"/>
                    <a:pt x="0" y="8"/>
                    <a:pt x="6" y="10"/>
                  </a:cubicBezTo>
                  <a:cubicBezTo>
                    <a:pt x="37" y="20"/>
                    <a:pt x="61" y="38"/>
                    <a:pt x="88" y="56"/>
                  </a:cubicBezTo>
                  <a:cubicBezTo>
                    <a:pt x="93" y="59"/>
                    <a:pt x="97" y="53"/>
                    <a:pt x="93" y="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3" name="Freeform 159">
              <a:extLst>
                <a:ext uri="{FF2B5EF4-FFF2-40B4-BE49-F238E27FC236}">
                  <a16:creationId xmlns:a16="http://schemas.microsoft.com/office/drawing/2014/main" id="{F91077F2-9373-4645-87EB-921EF768B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205" y="3312598"/>
              <a:ext cx="37958" cy="41953"/>
            </a:xfrm>
            <a:custGeom>
              <a:avLst/>
              <a:gdLst>
                <a:gd name="T0" fmla="*/ 15 w 16"/>
                <a:gd name="T1" fmla="*/ 11 h 18"/>
                <a:gd name="T2" fmla="*/ 7 w 16"/>
                <a:gd name="T3" fmla="*/ 2 h 18"/>
                <a:gd name="T4" fmla="*/ 3 w 16"/>
                <a:gd name="T5" fmla="*/ 1 h 18"/>
                <a:gd name="T6" fmla="*/ 0 w 16"/>
                <a:gd name="T7" fmla="*/ 6 h 18"/>
                <a:gd name="T8" fmla="*/ 3 w 16"/>
                <a:gd name="T9" fmla="*/ 13 h 18"/>
                <a:gd name="T10" fmla="*/ 12 w 16"/>
                <a:gd name="T11" fmla="*/ 18 h 18"/>
                <a:gd name="T12" fmla="*/ 15 w 16"/>
                <a:gd name="T13" fmla="*/ 16 h 18"/>
                <a:gd name="T14" fmla="*/ 15 w 16"/>
                <a:gd name="T15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8">
                  <a:moveTo>
                    <a:pt x="15" y="11"/>
                  </a:moveTo>
                  <a:cubicBezTo>
                    <a:pt x="12" y="8"/>
                    <a:pt x="9" y="6"/>
                    <a:pt x="7" y="2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1" y="8"/>
                    <a:pt x="2" y="11"/>
                    <a:pt x="3" y="13"/>
                  </a:cubicBezTo>
                  <a:cubicBezTo>
                    <a:pt x="5" y="16"/>
                    <a:pt x="8" y="17"/>
                    <a:pt x="12" y="18"/>
                  </a:cubicBezTo>
                  <a:cubicBezTo>
                    <a:pt x="13" y="18"/>
                    <a:pt x="15" y="17"/>
                    <a:pt x="15" y="16"/>
                  </a:cubicBezTo>
                  <a:cubicBezTo>
                    <a:pt x="16" y="14"/>
                    <a:pt x="16" y="12"/>
                    <a:pt x="15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4" name="Freeform 160">
              <a:extLst>
                <a:ext uri="{FF2B5EF4-FFF2-40B4-BE49-F238E27FC236}">
                  <a16:creationId xmlns:a16="http://schemas.microsoft.com/office/drawing/2014/main" id="{E0F4BFFF-8948-4FA3-B587-F929E8980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893" y="3723139"/>
              <a:ext cx="70921" cy="335625"/>
            </a:xfrm>
            <a:custGeom>
              <a:avLst/>
              <a:gdLst>
                <a:gd name="T0" fmla="*/ 6 w 30"/>
                <a:gd name="T1" fmla="*/ 3 h 142"/>
                <a:gd name="T2" fmla="*/ 1 w 30"/>
                <a:gd name="T3" fmla="*/ 6 h 142"/>
                <a:gd name="T4" fmla="*/ 11 w 30"/>
                <a:gd name="T5" fmla="*/ 136 h 142"/>
                <a:gd name="T6" fmla="*/ 20 w 30"/>
                <a:gd name="T7" fmla="*/ 137 h 142"/>
                <a:gd name="T8" fmla="*/ 6 w 30"/>
                <a:gd name="T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2">
                  <a:moveTo>
                    <a:pt x="6" y="3"/>
                  </a:moveTo>
                  <a:cubicBezTo>
                    <a:pt x="5" y="0"/>
                    <a:pt x="0" y="2"/>
                    <a:pt x="1" y="6"/>
                  </a:cubicBezTo>
                  <a:cubicBezTo>
                    <a:pt x="9" y="50"/>
                    <a:pt x="14" y="91"/>
                    <a:pt x="11" y="136"/>
                  </a:cubicBezTo>
                  <a:cubicBezTo>
                    <a:pt x="11" y="141"/>
                    <a:pt x="19" y="142"/>
                    <a:pt x="20" y="137"/>
                  </a:cubicBezTo>
                  <a:cubicBezTo>
                    <a:pt x="30" y="94"/>
                    <a:pt x="27" y="43"/>
                    <a:pt x="6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5" name="Freeform 161">
              <a:extLst>
                <a:ext uri="{FF2B5EF4-FFF2-40B4-BE49-F238E27FC236}">
                  <a16:creationId xmlns:a16="http://schemas.microsoft.com/office/drawing/2014/main" id="{F814A433-D050-4E20-81E1-C89274DE8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5877" y="4115700"/>
              <a:ext cx="32963" cy="73917"/>
            </a:xfrm>
            <a:custGeom>
              <a:avLst/>
              <a:gdLst>
                <a:gd name="T0" fmla="*/ 5 w 14"/>
                <a:gd name="T1" fmla="*/ 4 h 31"/>
                <a:gd name="T2" fmla="*/ 0 w 14"/>
                <a:gd name="T3" fmla="*/ 26 h 31"/>
                <a:gd name="T4" fmla="*/ 9 w 14"/>
                <a:gd name="T5" fmla="*/ 27 h 31"/>
                <a:gd name="T6" fmla="*/ 13 w 14"/>
                <a:gd name="T7" fmla="*/ 6 h 31"/>
                <a:gd name="T8" fmla="*/ 5 w 14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5" y="4"/>
                  </a:moveTo>
                  <a:cubicBezTo>
                    <a:pt x="2" y="11"/>
                    <a:pt x="1" y="18"/>
                    <a:pt x="0" y="26"/>
                  </a:cubicBezTo>
                  <a:cubicBezTo>
                    <a:pt x="0" y="31"/>
                    <a:pt x="7" y="31"/>
                    <a:pt x="9" y="27"/>
                  </a:cubicBezTo>
                  <a:cubicBezTo>
                    <a:pt x="12" y="20"/>
                    <a:pt x="14" y="13"/>
                    <a:pt x="13" y="6"/>
                  </a:cubicBezTo>
                  <a:cubicBezTo>
                    <a:pt x="13" y="2"/>
                    <a:pt x="7" y="0"/>
                    <a:pt x="5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6" name="Freeform 162">
              <a:extLst>
                <a:ext uri="{FF2B5EF4-FFF2-40B4-BE49-F238E27FC236}">
                  <a16:creationId xmlns:a16="http://schemas.microsoft.com/office/drawing/2014/main" id="{E27B554B-7A42-4DC3-AAC0-1FE1AB10F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0481" y="4338451"/>
              <a:ext cx="331629" cy="311651"/>
            </a:xfrm>
            <a:custGeom>
              <a:avLst/>
              <a:gdLst>
                <a:gd name="T0" fmla="*/ 136 w 140"/>
                <a:gd name="T1" fmla="*/ 123 h 132"/>
                <a:gd name="T2" fmla="*/ 66 w 140"/>
                <a:gd name="T3" fmla="*/ 72 h 132"/>
                <a:gd name="T4" fmla="*/ 4 w 140"/>
                <a:gd name="T5" fmla="*/ 2 h 132"/>
                <a:gd name="T6" fmla="*/ 1 w 140"/>
                <a:gd name="T7" fmla="*/ 4 h 132"/>
                <a:gd name="T8" fmla="*/ 132 w 140"/>
                <a:gd name="T9" fmla="*/ 130 h 132"/>
                <a:gd name="T10" fmla="*/ 136 w 140"/>
                <a:gd name="T11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32">
                  <a:moveTo>
                    <a:pt x="136" y="123"/>
                  </a:moveTo>
                  <a:cubicBezTo>
                    <a:pt x="112" y="108"/>
                    <a:pt x="88" y="91"/>
                    <a:pt x="66" y="72"/>
                  </a:cubicBezTo>
                  <a:cubicBezTo>
                    <a:pt x="42" y="51"/>
                    <a:pt x="24" y="27"/>
                    <a:pt x="4" y="2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28" y="58"/>
                    <a:pt x="78" y="105"/>
                    <a:pt x="132" y="130"/>
                  </a:cubicBezTo>
                  <a:cubicBezTo>
                    <a:pt x="137" y="132"/>
                    <a:pt x="140" y="126"/>
                    <a:pt x="136" y="1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7" name="Freeform 163">
              <a:extLst>
                <a:ext uri="{FF2B5EF4-FFF2-40B4-BE49-F238E27FC236}">
                  <a16:creationId xmlns:a16="http://schemas.microsoft.com/office/drawing/2014/main" id="{898C8D02-2E6C-44E1-AC73-B9749E509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047" y="4659093"/>
              <a:ext cx="127857" cy="47946"/>
            </a:xfrm>
            <a:custGeom>
              <a:avLst/>
              <a:gdLst>
                <a:gd name="T0" fmla="*/ 49 w 54"/>
                <a:gd name="T1" fmla="*/ 9 h 20"/>
                <a:gd name="T2" fmla="*/ 6 w 54"/>
                <a:gd name="T3" fmla="*/ 1 h 20"/>
                <a:gd name="T4" fmla="*/ 4 w 54"/>
                <a:gd name="T5" fmla="*/ 9 h 20"/>
                <a:gd name="T6" fmla="*/ 47 w 54"/>
                <a:gd name="T7" fmla="*/ 20 h 20"/>
                <a:gd name="T8" fmla="*/ 49 w 54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0">
                  <a:moveTo>
                    <a:pt x="49" y="9"/>
                  </a:moveTo>
                  <a:cubicBezTo>
                    <a:pt x="35" y="5"/>
                    <a:pt x="20" y="0"/>
                    <a:pt x="6" y="1"/>
                  </a:cubicBezTo>
                  <a:cubicBezTo>
                    <a:pt x="2" y="1"/>
                    <a:pt x="0" y="7"/>
                    <a:pt x="4" y="9"/>
                  </a:cubicBezTo>
                  <a:cubicBezTo>
                    <a:pt x="17" y="15"/>
                    <a:pt x="33" y="18"/>
                    <a:pt x="47" y="20"/>
                  </a:cubicBezTo>
                  <a:cubicBezTo>
                    <a:pt x="54" y="20"/>
                    <a:pt x="54" y="11"/>
                    <a:pt x="49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8" name="Freeform 164">
              <a:extLst>
                <a:ext uri="{FF2B5EF4-FFF2-40B4-BE49-F238E27FC236}">
                  <a16:creationId xmlns:a16="http://schemas.microsoft.com/office/drawing/2014/main" id="{B062696F-F138-41A7-A05E-F8A58F9FF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8421" y="4655097"/>
              <a:ext cx="0" cy="199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48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9" name="Freeform 165">
              <a:extLst>
                <a:ext uri="{FF2B5EF4-FFF2-40B4-BE49-F238E27FC236}">
                  <a16:creationId xmlns:a16="http://schemas.microsoft.com/office/drawing/2014/main" id="{6EE4FA6C-6AA1-44BC-BB49-F5880E60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9431" y="4655097"/>
              <a:ext cx="0" cy="199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48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0" name="Freeform 166">
              <a:extLst>
                <a:ext uri="{FF2B5EF4-FFF2-40B4-BE49-F238E27FC236}">
                  <a16:creationId xmlns:a16="http://schemas.microsoft.com/office/drawing/2014/main" id="{BE7AAE21-1D63-4040-B68F-9259305C8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8421" y="4404377"/>
              <a:ext cx="342617" cy="247723"/>
            </a:xfrm>
            <a:custGeom>
              <a:avLst/>
              <a:gdLst>
                <a:gd name="T0" fmla="*/ 136 w 145"/>
                <a:gd name="T1" fmla="*/ 3 h 105"/>
                <a:gd name="T2" fmla="*/ 0 w 145"/>
                <a:gd name="T3" fmla="*/ 104 h 105"/>
                <a:gd name="T4" fmla="*/ 0 w 145"/>
                <a:gd name="T5" fmla="*/ 104 h 105"/>
                <a:gd name="T6" fmla="*/ 33 w 145"/>
                <a:gd name="T7" fmla="*/ 94 h 105"/>
                <a:gd name="T8" fmla="*/ 76 w 145"/>
                <a:gd name="T9" fmla="*/ 71 h 105"/>
                <a:gd name="T10" fmla="*/ 143 w 145"/>
                <a:gd name="T11" fmla="*/ 8 h 105"/>
                <a:gd name="T12" fmla="*/ 136 w 145"/>
                <a:gd name="T13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05">
                  <a:moveTo>
                    <a:pt x="136" y="3"/>
                  </a:moveTo>
                  <a:cubicBezTo>
                    <a:pt x="98" y="48"/>
                    <a:pt x="51" y="76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2" y="105"/>
                    <a:pt x="23" y="99"/>
                    <a:pt x="33" y="94"/>
                  </a:cubicBezTo>
                  <a:cubicBezTo>
                    <a:pt x="48" y="87"/>
                    <a:pt x="62" y="80"/>
                    <a:pt x="76" y="71"/>
                  </a:cubicBezTo>
                  <a:cubicBezTo>
                    <a:pt x="103" y="56"/>
                    <a:pt x="128" y="36"/>
                    <a:pt x="143" y="8"/>
                  </a:cubicBezTo>
                  <a:cubicBezTo>
                    <a:pt x="145" y="4"/>
                    <a:pt x="139" y="0"/>
                    <a:pt x="136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1" name="Freeform 167">
              <a:extLst>
                <a:ext uri="{FF2B5EF4-FFF2-40B4-BE49-F238E27FC236}">
                  <a16:creationId xmlns:a16="http://schemas.microsoft.com/office/drawing/2014/main" id="{C403DB25-0411-4CD5-BA1C-293E85214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3014" y="4314478"/>
              <a:ext cx="46948" cy="56937"/>
            </a:xfrm>
            <a:custGeom>
              <a:avLst/>
              <a:gdLst>
                <a:gd name="T0" fmla="*/ 14 w 20"/>
                <a:gd name="T1" fmla="*/ 3 h 24"/>
                <a:gd name="T2" fmla="*/ 4 w 20"/>
                <a:gd name="T3" fmla="*/ 16 h 24"/>
                <a:gd name="T4" fmla="*/ 8 w 20"/>
                <a:gd name="T5" fmla="*/ 21 h 24"/>
                <a:gd name="T6" fmla="*/ 19 w 20"/>
                <a:gd name="T7" fmla="*/ 5 h 24"/>
                <a:gd name="T8" fmla="*/ 14 w 20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4">
                  <a:moveTo>
                    <a:pt x="14" y="3"/>
                  </a:moveTo>
                  <a:cubicBezTo>
                    <a:pt x="11" y="7"/>
                    <a:pt x="8" y="12"/>
                    <a:pt x="4" y="16"/>
                  </a:cubicBezTo>
                  <a:cubicBezTo>
                    <a:pt x="0" y="19"/>
                    <a:pt x="5" y="24"/>
                    <a:pt x="8" y="21"/>
                  </a:cubicBezTo>
                  <a:cubicBezTo>
                    <a:pt x="13" y="16"/>
                    <a:pt x="17" y="11"/>
                    <a:pt x="19" y="5"/>
                  </a:cubicBezTo>
                  <a:cubicBezTo>
                    <a:pt x="20" y="2"/>
                    <a:pt x="16" y="0"/>
                    <a:pt x="14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2" name="Freeform 168">
              <a:extLst>
                <a:ext uri="{FF2B5EF4-FFF2-40B4-BE49-F238E27FC236}">
                  <a16:creationId xmlns:a16="http://schemas.microsoft.com/office/drawing/2014/main" id="{2C76A9F4-5DE2-4549-89C0-9624E4FE6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43" y="4667084"/>
              <a:ext cx="56937" cy="20977"/>
            </a:xfrm>
            <a:custGeom>
              <a:avLst/>
              <a:gdLst>
                <a:gd name="T0" fmla="*/ 19 w 24"/>
                <a:gd name="T1" fmla="*/ 1 h 9"/>
                <a:gd name="T2" fmla="*/ 2 w 24"/>
                <a:gd name="T3" fmla="*/ 4 h 9"/>
                <a:gd name="T4" fmla="*/ 2 w 24"/>
                <a:gd name="T5" fmla="*/ 7 h 9"/>
                <a:gd name="T6" fmla="*/ 21 w 24"/>
                <a:gd name="T7" fmla="*/ 5 h 9"/>
                <a:gd name="T8" fmla="*/ 19 w 24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19" y="1"/>
                  </a:moveTo>
                  <a:cubicBezTo>
                    <a:pt x="13" y="2"/>
                    <a:pt x="7" y="3"/>
                    <a:pt x="2" y="4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8" y="9"/>
                    <a:pt x="15" y="8"/>
                    <a:pt x="21" y="5"/>
                  </a:cubicBezTo>
                  <a:cubicBezTo>
                    <a:pt x="24" y="4"/>
                    <a:pt x="22" y="0"/>
                    <a:pt x="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3" name="Rectangle 169">
              <a:extLst>
                <a:ext uri="{FF2B5EF4-FFF2-40B4-BE49-F238E27FC236}">
                  <a16:creationId xmlns:a16="http://schemas.microsoft.com/office/drawing/2014/main" id="{9B573D96-E384-4B81-8EA9-3234F421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3130" y="3992758"/>
              <a:ext cx="70059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chemeClr val="accent5"/>
                  </a:solidFill>
                  <a:latin typeface="TrashHand" panose="00000400000000000000" pitchFamily="2" charset="0"/>
                </a:rPr>
                <a:t>IDEAS</a:t>
              </a:r>
              <a:endParaRPr lang="en-US" altLang="en-US" sz="788" dirty="0">
                <a:solidFill>
                  <a:schemeClr val="accent5"/>
                </a:solidFill>
              </a:endParaRPr>
            </a:p>
          </p:txBody>
        </p:sp>
        <p:sp>
          <p:nvSpPr>
            <p:cNvPr id="224" name="Freeform 170">
              <a:extLst>
                <a:ext uri="{FF2B5EF4-FFF2-40B4-BE49-F238E27FC236}">
                  <a16:creationId xmlns:a16="http://schemas.microsoft.com/office/drawing/2014/main" id="{18BE7E41-0C1F-4656-AFFE-ED5AF7AF8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234" y="4078662"/>
              <a:ext cx="87902" cy="34961"/>
            </a:xfrm>
            <a:custGeom>
              <a:avLst/>
              <a:gdLst>
                <a:gd name="T0" fmla="*/ 33 w 37"/>
                <a:gd name="T1" fmla="*/ 4 h 15"/>
                <a:gd name="T2" fmla="*/ 7 w 37"/>
                <a:gd name="T3" fmla="*/ 1 h 15"/>
                <a:gd name="T4" fmla="*/ 6 w 37"/>
                <a:gd name="T5" fmla="*/ 11 h 15"/>
                <a:gd name="T6" fmla="*/ 33 w 37"/>
                <a:gd name="T7" fmla="*/ 12 h 15"/>
                <a:gd name="T8" fmla="*/ 33 w 37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33" y="4"/>
                  </a:moveTo>
                  <a:cubicBezTo>
                    <a:pt x="25" y="0"/>
                    <a:pt x="15" y="2"/>
                    <a:pt x="7" y="1"/>
                  </a:cubicBezTo>
                  <a:cubicBezTo>
                    <a:pt x="2" y="1"/>
                    <a:pt x="0" y="10"/>
                    <a:pt x="6" y="11"/>
                  </a:cubicBezTo>
                  <a:cubicBezTo>
                    <a:pt x="14" y="12"/>
                    <a:pt x="24" y="15"/>
                    <a:pt x="33" y="12"/>
                  </a:cubicBezTo>
                  <a:cubicBezTo>
                    <a:pt x="37" y="11"/>
                    <a:pt x="37" y="5"/>
                    <a:pt x="3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5" name="Freeform 171">
              <a:extLst>
                <a:ext uri="{FF2B5EF4-FFF2-40B4-BE49-F238E27FC236}">
                  <a16:creationId xmlns:a16="http://schemas.microsoft.com/office/drawing/2014/main" id="{B9EDFB8D-F8E9-48C8-B35A-9EA408C4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4236" y="3988763"/>
              <a:ext cx="63929" cy="63929"/>
            </a:xfrm>
            <a:custGeom>
              <a:avLst/>
              <a:gdLst>
                <a:gd name="T0" fmla="*/ 20 w 27"/>
                <a:gd name="T1" fmla="*/ 2 h 27"/>
                <a:gd name="T2" fmla="*/ 2 w 27"/>
                <a:gd name="T3" fmla="*/ 20 h 27"/>
                <a:gd name="T4" fmla="*/ 6 w 27"/>
                <a:gd name="T5" fmla="*/ 25 h 27"/>
                <a:gd name="T6" fmla="*/ 25 w 27"/>
                <a:gd name="T7" fmla="*/ 7 h 27"/>
                <a:gd name="T8" fmla="*/ 20 w 27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0" y="2"/>
                  </a:moveTo>
                  <a:cubicBezTo>
                    <a:pt x="12" y="6"/>
                    <a:pt x="7" y="13"/>
                    <a:pt x="2" y="20"/>
                  </a:cubicBezTo>
                  <a:cubicBezTo>
                    <a:pt x="0" y="22"/>
                    <a:pt x="3" y="27"/>
                    <a:pt x="6" y="25"/>
                  </a:cubicBezTo>
                  <a:cubicBezTo>
                    <a:pt x="12" y="19"/>
                    <a:pt x="20" y="14"/>
                    <a:pt x="25" y="7"/>
                  </a:cubicBezTo>
                  <a:cubicBezTo>
                    <a:pt x="27" y="4"/>
                    <a:pt x="23" y="0"/>
                    <a:pt x="20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6" name="Freeform 172">
              <a:extLst>
                <a:ext uri="{FF2B5EF4-FFF2-40B4-BE49-F238E27FC236}">
                  <a16:creationId xmlns:a16="http://schemas.microsoft.com/office/drawing/2014/main" id="{9BE12ACF-18BB-497B-BE57-6DA615696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247" y="4139594"/>
              <a:ext cx="61931" cy="52941"/>
            </a:xfrm>
            <a:custGeom>
              <a:avLst/>
              <a:gdLst>
                <a:gd name="T0" fmla="*/ 23 w 26"/>
                <a:gd name="T1" fmla="*/ 14 h 22"/>
                <a:gd name="T2" fmla="*/ 7 w 26"/>
                <a:gd name="T3" fmla="*/ 2 h 22"/>
                <a:gd name="T4" fmla="*/ 3 w 26"/>
                <a:gd name="T5" fmla="*/ 8 h 22"/>
                <a:gd name="T6" fmla="*/ 19 w 26"/>
                <a:gd name="T7" fmla="*/ 20 h 22"/>
                <a:gd name="T8" fmla="*/ 23 w 26"/>
                <a:gd name="T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3" y="14"/>
                  </a:moveTo>
                  <a:cubicBezTo>
                    <a:pt x="19" y="9"/>
                    <a:pt x="13" y="5"/>
                    <a:pt x="7" y="2"/>
                  </a:cubicBezTo>
                  <a:cubicBezTo>
                    <a:pt x="4" y="0"/>
                    <a:pt x="0" y="5"/>
                    <a:pt x="3" y="8"/>
                  </a:cubicBezTo>
                  <a:cubicBezTo>
                    <a:pt x="8" y="13"/>
                    <a:pt x="12" y="18"/>
                    <a:pt x="19" y="20"/>
                  </a:cubicBezTo>
                  <a:cubicBezTo>
                    <a:pt x="23" y="22"/>
                    <a:pt x="26" y="18"/>
                    <a:pt x="2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7" name="Freeform 173">
              <a:extLst>
                <a:ext uri="{FF2B5EF4-FFF2-40B4-BE49-F238E27FC236}">
                  <a16:creationId xmlns:a16="http://schemas.microsoft.com/office/drawing/2014/main" id="{4F98FB77-2CF2-49A8-9155-616BE8F06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332" y="4066676"/>
              <a:ext cx="86903" cy="32963"/>
            </a:xfrm>
            <a:custGeom>
              <a:avLst/>
              <a:gdLst>
                <a:gd name="T0" fmla="*/ 5 w 37"/>
                <a:gd name="T1" fmla="*/ 11 h 14"/>
                <a:gd name="T2" fmla="*/ 30 w 37"/>
                <a:gd name="T3" fmla="*/ 14 h 14"/>
                <a:gd name="T4" fmla="*/ 32 w 37"/>
                <a:gd name="T5" fmla="*/ 4 h 14"/>
                <a:gd name="T6" fmla="*/ 5 w 37"/>
                <a:gd name="T7" fmla="*/ 3 h 14"/>
                <a:gd name="T8" fmla="*/ 5 w 37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">
                  <a:moveTo>
                    <a:pt x="5" y="11"/>
                  </a:moveTo>
                  <a:cubicBezTo>
                    <a:pt x="13" y="14"/>
                    <a:pt x="22" y="13"/>
                    <a:pt x="30" y="14"/>
                  </a:cubicBezTo>
                  <a:cubicBezTo>
                    <a:pt x="36" y="14"/>
                    <a:pt x="37" y="5"/>
                    <a:pt x="32" y="4"/>
                  </a:cubicBezTo>
                  <a:cubicBezTo>
                    <a:pt x="23" y="3"/>
                    <a:pt x="13" y="0"/>
                    <a:pt x="5" y="3"/>
                  </a:cubicBezTo>
                  <a:cubicBezTo>
                    <a:pt x="0" y="4"/>
                    <a:pt x="1" y="10"/>
                    <a:pt x="5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8" name="Freeform 174">
              <a:extLst>
                <a:ext uri="{FF2B5EF4-FFF2-40B4-BE49-F238E27FC236}">
                  <a16:creationId xmlns:a16="http://schemas.microsoft.com/office/drawing/2014/main" id="{A52BB0C4-A45D-46F2-9EAA-4FC9A69F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303" y="4128606"/>
              <a:ext cx="65926" cy="63929"/>
            </a:xfrm>
            <a:custGeom>
              <a:avLst/>
              <a:gdLst>
                <a:gd name="T0" fmla="*/ 8 w 28"/>
                <a:gd name="T1" fmla="*/ 25 h 27"/>
                <a:gd name="T2" fmla="*/ 25 w 28"/>
                <a:gd name="T3" fmla="*/ 7 h 27"/>
                <a:gd name="T4" fmla="*/ 22 w 28"/>
                <a:gd name="T5" fmla="*/ 2 h 27"/>
                <a:gd name="T6" fmla="*/ 2 w 28"/>
                <a:gd name="T7" fmla="*/ 20 h 27"/>
                <a:gd name="T8" fmla="*/ 8 w 28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8" y="25"/>
                  </a:moveTo>
                  <a:cubicBezTo>
                    <a:pt x="15" y="21"/>
                    <a:pt x="20" y="14"/>
                    <a:pt x="25" y="7"/>
                  </a:cubicBezTo>
                  <a:cubicBezTo>
                    <a:pt x="28" y="5"/>
                    <a:pt x="25" y="0"/>
                    <a:pt x="22" y="2"/>
                  </a:cubicBezTo>
                  <a:cubicBezTo>
                    <a:pt x="15" y="8"/>
                    <a:pt x="7" y="12"/>
                    <a:pt x="2" y="20"/>
                  </a:cubicBezTo>
                  <a:cubicBezTo>
                    <a:pt x="0" y="23"/>
                    <a:pt x="4" y="27"/>
                    <a:pt x="8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9" name="Freeform 175">
              <a:extLst>
                <a:ext uri="{FF2B5EF4-FFF2-40B4-BE49-F238E27FC236}">
                  <a16:creationId xmlns:a16="http://schemas.microsoft.com/office/drawing/2014/main" id="{1DF2C0B8-F37B-4956-8D2E-30A44089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90" y="3988763"/>
              <a:ext cx="60932" cy="51942"/>
            </a:xfrm>
            <a:custGeom>
              <a:avLst/>
              <a:gdLst>
                <a:gd name="T0" fmla="*/ 3 w 26"/>
                <a:gd name="T1" fmla="*/ 8 h 22"/>
                <a:gd name="T2" fmla="*/ 19 w 26"/>
                <a:gd name="T3" fmla="*/ 20 h 22"/>
                <a:gd name="T4" fmla="*/ 23 w 26"/>
                <a:gd name="T5" fmla="*/ 14 h 22"/>
                <a:gd name="T6" fmla="*/ 8 w 26"/>
                <a:gd name="T7" fmla="*/ 2 h 22"/>
                <a:gd name="T8" fmla="*/ 3 w 26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3" y="8"/>
                  </a:moveTo>
                  <a:cubicBezTo>
                    <a:pt x="7" y="13"/>
                    <a:pt x="13" y="17"/>
                    <a:pt x="19" y="20"/>
                  </a:cubicBezTo>
                  <a:cubicBezTo>
                    <a:pt x="23" y="22"/>
                    <a:pt x="26" y="17"/>
                    <a:pt x="23" y="14"/>
                  </a:cubicBezTo>
                  <a:cubicBezTo>
                    <a:pt x="19" y="9"/>
                    <a:pt x="14" y="4"/>
                    <a:pt x="8" y="2"/>
                  </a:cubicBezTo>
                  <a:cubicBezTo>
                    <a:pt x="4" y="0"/>
                    <a:pt x="0" y="4"/>
                    <a:pt x="3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0" name="Freeform 176">
              <a:extLst>
                <a:ext uri="{FF2B5EF4-FFF2-40B4-BE49-F238E27FC236}">
                  <a16:creationId xmlns:a16="http://schemas.microsoft.com/office/drawing/2014/main" id="{A7C13688-81D2-4A8D-91B1-A0DCFAF08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806" y="3664205"/>
              <a:ext cx="108879" cy="39955"/>
            </a:xfrm>
            <a:custGeom>
              <a:avLst/>
              <a:gdLst>
                <a:gd name="T0" fmla="*/ 44 w 46"/>
                <a:gd name="T1" fmla="*/ 5 h 17"/>
                <a:gd name="T2" fmla="*/ 26 w 46"/>
                <a:gd name="T3" fmla="*/ 3 h 17"/>
                <a:gd name="T4" fmla="*/ 3 w 46"/>
                <a:gd name="T5" fmla="*/ 6 h 17"/>
                <a:gd name="T6" fmla="*/ 3 w 46"/>
                <a:gd name="T7" fmla="*/ 12 h 17"/>
                <a:gd name="T8" fmla="*/ 23 w 46"/>
                <a:gd name="T9" fmla="*/ 14 h 17"/>
                <a:gd name="T10" fmla="*/ 44 w 46"/>
                <a:gd name="T11" fmla="*/ 12 h 17"/>
                <a:gd name="T12" fmla="*/ 44 w 46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7">
                  <a:moveTo>
                    <a:pt x="44" y="5"/>
                  </a:moveTo>
                  <a:cubicBezTo>
                    <a:pt x="38" y="0"/>
                    <a:pt x="33" y="2"/>
                    <a:pt x="26" y="3"/>
                  </a:cubicBezTo>
                  <a:cubicBezTo>
                    <a:pt x="18" y="3"/>
                    <a:pt x="10" y="4"/>
                    <a:pt x="3" y="6"/>
                  </a:cubicBezTo>
                  <a:cubicBezTo>
                    <a:pt x="0" y="7"/>
                    <a:pt x="0" y="11"/>
                    <a:pt x="3" y="12"/>
                  </a:cubicBezTo>
                  <a:cubicBezTo>
                    <a:pt x="9" y="14"/>
                    <a:pt x="16" y="14"/>
                    <a:pt x="23" y="14"/>
                  </a:cubicBezTo>
                  <a:cubicBezTo>
                    <a:pt x="30" y="15"/>
                    <a:pt x="38" y="17"/>
                    <a:pt x="44" y="12"/>
                  </a:cubicBezTo>
                  <a:cubicBezTo>
                    <a:pt x="46" y="10"/>
                    <a:pt x="46" y="6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1" name="Freeform 177">
              <a:extLst>
                <a:ext uri="{FF2B5EF4-FFF2-40B4-BE49-F238E27FC236}">
                  <a16:creationId xmlns:a16="http://schemas.microsoft.com/office/drawing/2014/main" id="{DCB9DB79-2445-4F1F-BC1E-308641937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791" y="3707157"/>
              <a:ext cx="89900" cy="32963"/>
            </a:xfrm>
            <a:custGeom>
              <a:avLst/>
              <a:gdLst>
                <a:gd name="T0" fmla="*/ 34 w 38"/>
                <a:gd name="T1" fmla="*/ 2 h 14"/>
                <a:gd name="T2" fmla="*/ 18 w 38"/>
                <a:gd name="T3" fmla="*/ 1 h 14"/>
                <a:gd name="T4" fmla="*/ 2 w 38"/>
                <a:gd name="T5" fmla="*/ 4 h 14"/>
                <a:gd name="T6" fmla="*/ 2 w 38"/>
                <a:gd name="T7" fmla="*/ 7 h 14"/>
                <a:gd name="T8" fmla="*/ 17 w 38"/>
                <a:gd name="T9" fmla="*/ 11 h 14"/>
                <a:gd name="T10" fmla="*/ 32 w 38"/>
                <a:gd name="T11" fmla="*/ 12 h 14"/>
                <a:gd name="T12" fmla="*/ 34 w 38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34" y="2"/>
                  </a:moveTo>
                  <a:cubicBezTo>
                    <a:pt x="29" y="0"/>
                    <a:pt x="23" y="1"/>
                    <a:pt x="18" y="1"/>
                  </a:cubicBezTo>
                  <a:cubicBezTo>
                    <a:pt x="13" y="1"/>
                    <a:pt x="6" y="1"/>
                    <a:pt x="2" y="4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6" y="10"/>
                    <a:pt x="12" y="10"/>
                    <a:pt x="17" y="11"/>
                  </a:cubicBezTo>
                  <a:cubicBezTo>
                    <a:pt x="22" y="12"/>
                    <a:pt x="27" y="14"/>
                    <a:pt x="32" y="12"/>
                  </a:cubicBezTo>
                  <a:cubicBezTo>
                    <a:pt x="36" y="10"/>
                    <a:pt x="38" y="4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2" name="Freeform 178">
              <a:extLst>
                <a:ext uri="{FF2B5EF4-FFF2-40B4-BE49-F238E27FC236}">
                  <a16:creationId xmlns:a16="http://schemas.microsoft.com/office/drawing/2014/main" id="{7BC585C8-7B32-4822-8F11-9C4195235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759" y="3738122"/>
              <a:ext cx="30966" cy="22975"/>
            </a:xfrm>
            <a:custGeom>
              <a:avLst/>
              <a:gdLst>
                <a:gd name="T0" fmla="*/ 13 w 13"/>
                <a:gd name="T1" fmla="*/ 4 h 10"/>
                <a:gd name="T2" fmla="*/ 1 w 13"/>
                <a:gd name="T3" fmla="*/ 5 h 10"/>
                <a:gd name="T4" fmla="*/ 1 w 13"/>
                <a:gd name="T5" fmla="*/ 7 h 10"/>
                <a:gd name="T6" fmla="*/ 5 w 13"/>
                <a:gd name="T7" fmla="*/ 9 h 10"/>
                <a:gd name="T8" fmla="*/ 12 w 13"/>
                <a:gd name="T9" fmla="*/ 9 h 10"/>
                <a:gd name="T10" fmla="*/ 13 w 1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13" y="4"/>
                  </a:moveTo>
                  <a:cubicBezTo>
                    <a:pt x="10" y="0"/>
                    <a:pt x="2" y="1"/>
                    <a:pt x="1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9"/>
                    <a:pt x="4" y="9"/>
                    <a:pt x="5" y="9"/>
                  </a:cubicBezTo>
                  <a:cubicBezTo>
                    <a:pt x="8" y="9"/>
                    <a:pt x="9" y="10"/>
                    <a:pt x="12" y="9"/>
                  </a:cubicBezTo>
                  <a:cubicBezTo>
                    <a:pt x="13" y="8"/>
                    <a:pt x="13" y="6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3" name="Freeform 179">
              <a:extLst>
                <a:ext uri="{FF2B5EF4-FFF2-40B4-BE49-F238E27FC236}">
                  <a16:creationId xmlns:a16="http://schemas.microsoft.com/office/drawing/2014/main" id="{8570D0D3-1CD8-4F90-B81F-0CAE0CB4D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8857" y="3442453"/>
              <a:ext cx="212763" cy="221752"/>
            </a:xfrm>
            <a:custGeom>
              <a:avLst/>
              <a:gdLst>
                <a:gd name="T0" fmla="*/ 87 w 90"/>
                <a:gd name="T1" fmla="*/ 29 h 94"/>
                <a:gd name="T2" fmla="*/ 47 w 90"/>
                <a:gd name="T3" fmla="*/ 1 h 94"/>
                <a:gd name="T4" fmla="*/ 5 w 90"/>
                <a:gd name="T5" fmla="*/ 28 h 94"/>
                <a:gd name="T6" fmla="*/ 4 w 90"/>
                <a:gd name="T7" fmla="*/ 58 h 94"/>
                <a:gd name="T8" fmla="*/ 24 w 90"/>
                <a:gd name="T9" fmla="*/ 93 h 94"/>
                <a:gd name="T10" fmla="*/ 26 w 90"/>
                <a:gd name="T11" fmla="*/ 93 h 94"/>
                <a:gd name="T12" fmla="*/ 15 w 90"/>
                <a:gd name="T13" fmla="*/ 63 h 94"/>
                <a:gd name="T14" fmla="*/ 38 w 90"/>
                <a:gd name="T15" fmla="*/ 9 h 94"/>
                <a:gd name="T16" fmla="*/ 68 w 90"/>
                <a:gd name="T17" fmla="*/ 14 h 94"/>
                <a:gd name="T18" fmla="*/ 75 w 90"/>
                <a:gd name="T19" fmla="*/ 59 h 94"/>
                <a:gd name="T20" fmla="*/ 61 w 90"/>
                <a:gd name="T21" fmla="*/ 91 h 94"/>
                <a:gd name="T22" fmla="*/ 62 w 90"/>
                <a:gd name="T23" fmla="*/ 91 h 94"/>
                <a:gd name="T24" fmla="*/ 84 w 90"/>
                <a:gd name="T25" fmla="*/ 58 h 94"/>
                <a:gd name="T26" fmla="*/ 87 w 90"/>
                <a:gd name="T27" fmla="*/ 2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94">
                  <a:moveTo>
                    <a:pt x="87" y="29"/>
                  </a:moveTo>
                  <a:cubicBezTo>
                    <a:pt x="84" y="11"/>
                    <a:pt x="63" y="1"/>
                    <a:pt x="47" y="1"/>
                  </a:cubicBezTo>
                  <a:cubicBezTo>
                    <a:pt x="30" y="0"/>
                    <a:pt x="11" y="11"/>
                    <a:pt x="5" y="28"/>
                  </a:cubicBezTo>
                  <a:cubicBezTo>
                    <a:pt x="1" y="38"/>
                    <a:pt x="1" y="47"/>
                    <a:pt x="4" y="58"/>
                  </a:cubicBezTo>
                  <a:cubicBezTo>
                    <a:pt x="7" y="71"/>
                    <a:pt x="21" y="78"/>
                    <a:pt x="24" y="93"/>
                  </a:cubicBezTo>
                  <a:cubicBezTo>
                    <a:pt x="24" y="94"/>
                    <a:pt x="26" y="94"/>
                    <a:pt x="26" y="93"/>
                  </a:cubicBezTo>
                  <a:cubicBezTo>
                    <a:pt x="29" y="81"/>
                    <a:pt x="22" y="73"/>
                    <a:pt x="15" y="63"/>
                  </a:cubicBezTo>
                  <a:cubicBezTo>
                    <a:pt x="0" y="42"/>
                    <a:pt x="16" y="16"/>
                    <a:pt x="38" y="9"/>
                  </a:cubicBezTo>
                  <a:cubicBezTo>
                    <a:pt x="49" y="6"/>
                    <a:pt x="59" y="9"/>
                    <a:pt x="68" y="14"/>
                  </a:cubicBezTo>
                  <a:cubicBezTo>
                    <a:pt x="85" y="24"/>
                    <a:pt x="83" y="44"/>
                    <a:pt x="75" y="59"/>
                  </a:cubicBezTo>
                  <a:cubicBezTo>
                    <a:pt x="68" y="72"/>
                    <a:pt x="60" y="76"/>
                    <a:pt x="61" y="91"/>
                  </a:cubicBezTo>
                  <a:cubicBezTo>
                    <a:pt x="61" y="92"/>
                    <a:pt x="62" y="92"/>
                    <a:pt x="62" y="91"/>
                  </a:cubicBezTo>
                  <a:cubicBezTo>
                    <a:pt x="63" y="80"/>
                    <a:pt x="78" y="68"/>
                    <a:pt x="84" y="58"/>
                  </a:cubicBezTo>
                  <a:cubicBezTo>
                    <a:pt x="89" y="49"/>
                    <a:pt x="90" y="39"/>
                    <a:pt x="8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4" name="Freeform 180">
              <a:extLst>
                <a:ext uri="{FF2B5EF4-FFF2-40B4-BE49-F238E27FC236}">
                  <a16:creationId xmlns:a16="http://schemas.microsoft.com/office/drawing/2014/main" id="{9D03A840-81B0-427E-A239-4176D2F4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1730" y="3475416"/>
              <a:ext cx="54939" cy="46948"/>
            </a:xfrm>
            <a:custGeom>
              <a:avLst/>
              <a:gdLst>
                <a:gd name="T0" fmla="*/ 22 w 23"/>
                <a:gd name="T1" fmla="*/ 15 h 20"/>
                <a:gd name="T2" fmla="*/ 0 w 23"/>
                <a:gd name="T3" fmla="*/ 2 h 20"/>
                <a:gd name="T4" fmla="*/ 0 w 23"/>
                <a:gd name="T5" fmla="*/ 3 h 20"/>
                <a:gd name="T6" fmla="*/ 9 w 23"/>
                <a:gd name="T7" fmla="*/ 8 h 20"/>
                <a:gd name="T8" fmla="*/ 18 w 23"/>
                <a:gd name="T9" fmla="*/ 18 h 20"/>
                <a:gd name="T10" fmla="*/ 22 w 23"/>
                <a:gd name="T1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22" y="15"/>
                  </a:moveTo>
                  <a:cubicBezTo>
                    <a:pt x="19" y="8"/>
                    <a:pt x="8" y="0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3" y="5"/>
                    <a:pt x="6" y="6"/>
                    <a:pt x="9" y="8"/>
                  </a:cubicBezTo>
                  <a:cubicBezTo>
                    <a:pt x="13" y="11"/>
                    <a:pt x="15" y="15"/>
                    <a:pt x="18" y="18"/>
                  </a:cubicBezTo>
                  <a:cubicBezTo>
                    <a:pt x="20" y="20"/>
                    <a:pt x="23" y="17"/>
                    <a:pt x="22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5" name="Freeform 181">
              <a:extLst>
                <a:ext uri="{FF2B5EF4-FFF2-40B4-BE49-F238E27FC236}">
                  <a16:creationId xmlns:a16="http://schemas.microsoft.com/office/drawing/2014/main" id="{E50279C3-39F7-4D33-BA9D-DF00A6098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0" y="3522363"/>
              <a:ext cx="21975" cy="28968"/>
            </a:xfrm>
            <a:custGeom>
              <a:avLst/>
              <a:gdLst>
                <a:gd name="T0" fmla="*/ 6 w 9"/>
                <a:gd name="T1" fmla="*/ 3 h 12"/>
                <a:gd name="T2" fmla="*/ 2 w 9"/>
                <a:gd name="T3" fmla="*/ 5 h 12"/>
                <a:gd name="T4" fmla="*/ 5 w 9"/>
                <a:gd name="T5" fmla="*/ 11 h 12"/>
                <a:gd name="T6" fmla="*/ 8 w 9"/>
                <a:gd name="T7" fmla="*/ 10 h 12"/>
                <a:gd name="T8" fmla="*/ 6 w 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3" y="7"/>
                    <a:pt x="3" y="9"/>
                    <a:pt x="5" y="11"/>
                  </a:cubicBezTo>
                  <a:cubicBezTo>
                    <a:pt x="6" y="12"/>
                    <a:pt x="9" y="12"/>
                    <a:pt x="8" y="10"/>
                  </a:cubicBezTo>
                  <a:cubicBezTo>
                    <a:pt x="8" y="7"/>
                    <a:pt x="7" y="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6" name="Freeform 182">
              <a:extLst>
                <a:ext uri="{FF2B5EF4-FFF2-40B4-BE49-F238E27FC236}">
                  <a16:creationId xmlns:a16="http://schemas.microsoft.com/office/drawing/2014/main" id="{A660AED7-CA43-4910-A782-7D91BEE6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4783" y="3577302"/>
              <a:ext cx="68923" cy="41953"/>
            </a:xfrm>
            <a:custGeom>
              <a:avLst/>
              <a:gdLst>
                <a:gd name="T0" fmla="*/ 28 w 29"/>
                <a:gd name="T1" fmla="*/ 13 h 18"/>
                <a:gd name="T2" fmla="*/ 22 w 29"/>
                <a:gd name="T3" fmla="*/ 2 h 18"/>
                <a:gd name="T4" fmla="*/ 17 w 29"/>
                <a:gd name="T5" fmla="*/ 3 h 18"/>
                <a:gd name="T6" fmla="*/ 14 w 29"/>
                <a:gd name="T7" fmla="*/ 12 h 18"/>
                <a:gd name="T8" fmla="*/ 5 w 29"/>
                <a:gd name="T9" fmla="*/ 3 h 18"/>
                <a:gd name="T10" fmla="*/ 2 w 29"/>
                <a:gd name="T11" fmla="*/ 4 h 18"/>
                <a:gd name="T12" fmla="*/ 0 w 29"/>
                <a:gd name="T13" fmla="*/ 12 h 18"/>
                <a:gd name="T14" fmla="*/ 2 w 29"/>
                <a:gd name="T15" fmla="*/ 13 h 18"/>
                <a:gd name="T16" fmla="*/ 5 w 29"/>
                <a:gd name="T17" fmla="*/ 8 h 18"/>
                <a:gd name="T18" fmla="*/ 13 w 29"/>
                <a:gd name="T19" fmla="*/ 17 h 18"/>
                <a:gd name="T20" fmla="*/ 16 w 29"/>
                <a:gd name="T21" fmla="*/ 17 h 18"/>
                <a:gd name="T22" fmla="*/ 20 w 29"/>
                <a:gd name="T23" fmla="*/ 9 h 18"/>
                <a:gd name="T24" fmla="*/ 25 w 29"/>
                <a:gd name="T25" fmla="*/ 15 h 18"/>
                <a:gd name="T26" fmla="*/ 28 w 29"/>
                <a:gd name="T2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8">
                  <a:moveTo>
                    <a:pt x="28" y="13"/>
                  </a:moveTo>
                  <a:cubicBezTo>
                    <a:pt x="27" y="9"/>
                    <a:pt x="24" y="6"/>
                    <a:pt x="22" y="2"/>
                  </a:cubicBezTo>
                  <a:cubicBezTo>
                    <a:pt x="20" y="0"/>
                    <a:pt x="18" y="0"/>
                    <a:pt x="17" y="3"/>
                  </a:cubicBezTo>
                  <a:cubicBezTo>
                    <a:pt x="16" y="6"/>
                    <a:pt x="15" y="9"/>
                    <a:pt x="14" y="12"/>
                  </a:cubicBezTo>
                  <a:cubicBezTo>
                    <a:pt x="11" y="9"/>
                    <a:pt x="8" y="6"/>
                    <a:pt x="5" y="3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7"/>
                    <a:pt x="0" y="9"/>
                    <a:pt x="0" y="12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3" y="11"/>
                    <a:pt x="4" y="10"/>
                    <a:pt x="5" y="8"/>
                  </a:cubicBezTo>
                  <a:cubicBezTo>
                    <a:pt x="8" y="11"/>
                    <a:pt x="11" y="14"/>
                    <a:pt x="13" y="17"/>
                  </a:cubicBezTo>
                  <a:cubicBezTo>
                    <a:pt x="14" y="18"/>
                    <a:pt x="16" y="18"/>
                    <a:pt x="16" y="17"/>
                  </a:cubicBezTo>
                  <a:cubicBezTo>
                    <a:pt x="18" y="14"/>
                    <a:pt x="19" y="11"/>
                    <a:pt x="20" y="9"/>
                  </a:cubicBezTo>
                  <a:cubicBezTo>
                    <a:pt x="21" y="11"/>
                    <a:pt x="23" y="13"/>
                    <a:pt x="25" y="15"/>
                  </a:cubicBezTo>
                  <a:cubicBezTo>
                    <a:pt x="27" y="16"/>
                    <a:pt x="29" y="15"/>
                    <a:pt x="28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7" name="Freeform 183">
              <a:extLst>
                <a:ext uri="{FF2B5EF4-FFF2-40B4-BE49-F238E27FC236}">
                  <a16:creationId xmlns:a16="http://schemas.microsoft.com/office/drawing/2014/main" id="{AD7806C2-DF78-41A4-A784-7E96146E0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1764" y="3629244"/>
              <a:ext cx="13984" cy="27969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0 h 12"/>
                <a:gd name="T4" fmla="*/ 1 w 6"/>
                <a:gd name="T5" fmla="*/ 5 h 12"/>
                <a:gd name="T6" fmla="*/ 3 w 6"/>
                <a:gd name="T7" fmla="*/ 10 h 12"/>
                <a:gd name="T8" fmla="*/ 6 w 6"/>
                <a:gd name="T9" fmla="*/ 1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" y="7"/>
                    <a:pt x="2" y="9"/>
                    <a:pt x="3" y="10"/>
                  </a:cubicBezTo>
                  <a:cubicBezTo>
                    <a:pt x="4" y="12"/>
                    <a:pt x="6" y="11"/>
                    <a:pt x="6" y="10"/>
                  </a:cubicBezTo>
                  <a:cubicBezTo>
                    <a:pt x="6" y="6"/>
                    <a:pt x="3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8" name="Freeform 184">
              <a:extLst>
                <a:ext uri="{FF2B5EF4-FFF2-40B4-BE49-F238E27FC236}">
                  <a16:creationId xmlns:a16="http://schemas.microsoft.com/office/drawing/2014/main" id="{8338DBA9-D99C-483D-A5C4-16C9D655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7735" y="3624249"/>
              <a:ext cx="13984" cy="32963"/>
            </a:xfrm>
            <a:custGeom>
              <a:avLst/>
              <a:gdLst>
                <a:gd name="T0" fmla="*/ 5 w 6"/>
                <a:gd name="T1" fmla="*/ 3 h 14"/>
                <a:gd name="T2" fmla="*/ 2 w 6"/>
                <a:gd name="T3" fmla="*/ 2 h 14"/>
                <a:gd name="T4" fmla="*/ 2 w 6"/>
                <a:gd name="T5" fmla="*/ 13 h 14"/>
                <a:gd name="T6" fmla="*/ 6 w 6"/>
                <a:gd name="T7" fmla="*/ 12 h 14"/>
                <a:gd name="T8" fmla="*/ 5 w 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5" y="3"/>
                  </a:moveTo>
                  <a:cubicBezTo>
                    <a:pt x="4" y="1"/>
                    <a:pt x="2" y="0"/>
                    <a:pt x="2" y="2"/>
                  </a:cubicBezTo>
                  <a:cubicBezTo>
                    <a:pt x="1" y="6"/>
                    <a:pt x="0" y="9"/>
                    <a:pt x="2" y="13"/>
                  </a:cubicBezTo>
                  <a:cubicBezTo>
                    <a:pt x="3" y="14"/>
                    <a:pt x="5" y="13"/>
                    <a:pt x="6" y="12"/>
                  </a:cubicBezTo>
                  <a:cubicBezTo>
                    <a:pt x="6" y="9"/>
                    <a:pt x="5" y="6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9" name="Freeform 185">
              <a:extLst>
                <a:ext uri="{FF2B5EF4-FFF2-40B4-BE49-F238E27FC236}">
                  <a16:creationId xmlns:a16="http://schemas.microsoft.com/office/drawing/2014/main" id="{2BA8326A-04FF-4708-9958-1FDE5F0E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875" y="3631242"/>
              <a:ext cx="39955" cy="37958"/>
            </a:xfrm>
            <a:custGeom>
              <a:avLst/>
              <a:gdLst>
                <a:gd name="T0" fmla="*/ 12 w 17"/>
                <a:gd name="T1" fmla="*/ 1 h 16"/>
                <a:gd name="T2" fmla="*/ 2 w 17"/>
                <a:gd name="T3" fmla="*/ 11 h 16"/>
                <a:gd name="T4" fmla="*/ 5 w 17"/>
                <a:gd name="T5" fmla="*/ 14 h 16"/>
                <a:gd name="T6" fmla="*/ 15 w 17"/>
                <a:gd name="T7" fmla="*/ 4 h 16"/>
                <a:gd name="T8" fmla="*/ 12 w 17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2" y="1"/>
                  </a:moveTo>
                  <a:cubicBezTo>
                    <a:pt x="8" y="3"/>
                    <a:pt x="5" y="7"/>
                    <a:pt x="2" y="11"/>
                  </a:cubicBezTo>
                  <a:cubicBezTo>
                    <a:pt x="0" y="13"/>
                    <a:pt x="3" y="16"/>
                    <a:pt x="5" y="14"/>
                  </a:cubicBezTo>
                  <a:cubicBezTo>
                    <a:pt x="9" y="11"/>
                    <a:pt x="13" y="8"/>
                    <a:pt x="15" y="4"/>
                  </a:cubicBezTo>
                  <a:cubicBezTo>
                    <a:pt x="17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0" name="Freeform 186">
              <a:extLst>
                <a:ext uri="{FF2B5EF4-FFF2-40B4-BE49-F238E27FC236}">
                  <a16:creationId xmlns:a16="http://schemas.microsoft.com/office/drawing/2014/main" id="{E513AA1C-3E3B-42D9-8BB0-5DDD72749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926" y="3570310"/>
              <a:ext cx="35960" cy="20977"/>
            </a:xfrm>
            <a:custGeom>
              <a:avLst/>
              <a:gdLst>
                <a:gd name="T0" fmla="*/ 12 w 15"/>
                <a:gd name="T1" fmla="*/ 1 h 9"/>
                <a:gd name="T2" fmla="*/ 7 w 15"/>
                <a:gd name="T3" fmla="*/ 3 h 9"/>
                <a:gd name="T4" fmla="*/ 2 w 15"/>
                <a:gd name="T5" fmla="*/ 6 h 9"/>
                <a:gd name="T6" fmla="*/ 3 w 15"/>
                <a:gd name="T7" fmla="*/ 8 h 9"/>
                <a:gd name="T8" fmla="*/ 14 w 15"/>
                <a:gd name="T9" fmla="*/ 5 h 9"/>
                <a:gd name="T10" fmla="*/ 12 w 15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0" y="1"/>
                    <a:pt x="9" y="2"/>
                    <a:pt x="7" y="3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" y="9"/>
                    <a:pt x="11" y="7"/>
                    <a:pt x="14" y="5"/>
                  </a:cubicBezTo>
                  <a:cubicBezTo>
                    <a:pt x="15" y="3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1" name="Freeform 187">
              <a:extLst>
                <a:ext uri="{FF2B5EF4-FFF2-40B4-BE49-F238E27FC236}">
                  <a16:creationId xmlns:a16="http://schemas.microsoft.com/office/drawing/2014/main" id="{9BA38FAE-995C-46A0-B4DD-25EBCBD2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0910" y="3463430"/>
              <a:ext cx="30966" cy="20977"/>
            </a:xfrm>
            <a:custGeom>
              <a:avLst/>
              <a:gdLst>
                <a:gd name="T0" fmla="*/ 12 w 13"/>
                <a:gd name="T1" fmla="*/ 5 h 9"/>
                <a:gd name="T2" fmla="*/ 3 w 13"/>
                <a:gd name="T3" fmla="*/ 1 h 9"/>
                <a:gd name="T4" fmla="*/ 1 w 13"/>
                <a:gd name="T5" fmla="*/ 3 h 9"/>
                <a:gd name="T6" fmla="*/ 10 w 13"/>
                <a:gd name="T7" fmla="*/ 9 h 9"/>
                <a:gd name="T8" fmla="*/ 12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2" y="5"/>
                  </a:moveTo>
                  <a:cubicBezTo>
                    <a:pt x="9" y="3"/>
                    <a:pt x="6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4" y="5"/>
                    <a:pt x="7" y="8"/>
                    <a:pt x="10" y="9"/>
                  </a:cubicBezTo>
                  <a:cubicBezTo>
                    <a:pt x="12" y="9"/>
                    <a:pt x="13" y="7"/>
                    <a:pt x="1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2" name="Freeform 188">
              <a:extLst>
                <a:ext uri="{FF2B5EF4-FFF2-40B4-BE49-F238E27FC236}">
                  <a16:creationId xmlns:a16="http://schemas.microsoft.com/office/drawing/2014/main" id="{7497A21A-2044-445A-9283-D0859AE2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9833" y="3385517"/>
              <a:ext cx="35960" cy="44950"/>
            </a:xfrm>
            <a:custGeom>
              <a:avLst/>
              <a:gdLst>
                <a:gd name="T0" fmla="*/ 14 w 15"/>
                <a:gd name="T1" fmla="*/ 15 h 19"/>
                <a:gd name="T2" fmla="*/ 4 w 15"/>
                <a:gd name="T3" fmla="*/ 1 h 19"/>
                <a:gd name="T4" fmla="*/ 1 w 15"/>
                <a:gd name="T5" fmla="*/ 3 h 19"/>
                <a:gd name="T6" fmla="*/ 5 w 15"/>
                <a:gd name="T7" fmla="*/ 10 h 19"/>
                <a:gd name="T8" fmla="*/ 11 w 15"/>
                <a:gd name="T9" fmla="*/ 17 h 19"/>
                <a:gd name="T10" fmla="*/ 14 w 15"/>
                <a:gd name="T1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9">
                  <a:moveTo>
                    <a:pt x="14" y="15"/>
                  </a:moveTo>
                  <a:cubicBezTo>
                    <a:pt x="11" y="10"/>
                    <a:pt x="8" y="5"/>
                    <a:pt x="4" y="1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5"/>
                    <a:pt x="3" y="8"/>
                    <a:pt x="5" y="10"/>
                  </a:cubicBezTo>
                  <a:cubicBezTo>
                    <a:pt x="6" y="13"/>
                    <a:pt x="8" y="15"/>
                    <a:pt x="11" y="17"/>
                  </a:cubicBezTo>
                  <a:cubicBezTo>
                    <a:pt x="12" y="19"/>
                    <a:pt x="15" y="17"/>
                    <a:pt x="1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3" name="Freeform 189">
              <a:extLst>
                <a:ext uri="{FF2B5EF4-FFF2-40B4-BE49-F238E27FC236}">
                  <a16:creationId xmlns:a16="http://schemas.microsoft.com/office/drawing/2014/main" id="{880A0AA2-AB8C-40E7-B52F-370A8452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3706" y="3378524"/>
              <a:ext cx="15982" cy="51942"/>
            </a:xfrm>
            <a:custGeom>
              <a:avLst/>
              <a:gdLst>
                <a:gd name="T0" fmla="*/ 7 w 7"/>
                <a:gd name="T1" fmla="*/ 3 h 22"/>
                <a:gd name="T2" fmla="*/ 3 w 7"/>
                <a:gd name="T3" fmla="*/ 2 h 22"/>
                <a:gd name="T4" fmla="*/ 3 w 7"/>
                <a:gd name="T5" fmla="*/ 20 h 22"/>
                <a:gd name="T6" fmla="*/ 7 w 7"/>
                <a:gd name="T7" fmla="*/ 19 h 22"/>
                <a:gd name="T8" fmla="*/ 7 w 7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2">
                  <a:moveTo>
                    <a:pt x="7" y="3"/>
                  </a:moveTo>
                  <a:cubicBezTo>
                    <a:pt x="7" y="1"/>
                    <a:pt x="4" y="0"/>
                    <a:pt x="3" y="2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2"/>
                    <a:pt x="7" y="21"/>
                    <a:pt x="7" y="19"/>
                  </a:cubicBezTo>
                  <a:cubicBezTo>
                    <a:pt x="7" y="14"/>
                    <a:pt x="6" y="9"/>
                    <a:pt x="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4" name="Freeform 190">
              <a:extLst>
                <a:ext uri="{FF2B5EF4-FFF2-40B4-BE49-F238E27FC236}">
                  <a16:creationId xmlns:a16="http://schemas.microsoft.com/office/drawing/2014/main" id="{C6EAE036-7CDB-496B-B1A2-4443557E8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3605" y="3439456"/>
              <a:ext cx="22975" cy="33962"/>
            </a:xfrm>
            <a:custGeom>
              <a:avLst/>
              <a:gdLst>
                <a:gd name="T0" fmla="*/ 8 w 10"/>
                <a:gd name="T1" fmla="*/ 0 h 14"/>
                <a:gd name="T2" fmla="*/ 8 w 10"/>
                <a:gd name="T3" fmla="*/ 0 h 14"/>
                <a:gd name="T4" fmla="*/ 6 w 10"/>
                <a:gd name="T5" fmla="*/ 1 h 14"/>
                <a:gd name="T6" fmla="*/ 5 w 10"/>
                <a:gd name="T7" fmla="*/ 2 h 14"/>
                <a:gd name="T8" fmla="*/ 3 w 10"/>
                <a:gd name="T9" fmla="*/ 4 h 14"/>
                <a:gd name="T10" fmla="*/ 1 w 10"/>
                <a:gd name="T11" fmla="*/ 10 h 14"/>
                <a:gd name="T12" fmla="*/ 5 w 10"/>
                <a:gd name="T13" fmla="*/ 11 h 14"/>
                <a:gd name="T14" fmla="*/ 8 w 10"/>
                <a:gd name="T15" fmla="*/ 6 h 14"/>
                <a:gd name="T16" fmla="*/ 10 w 10"/>
                <a:gd name="T17" fmla="*/ 1 h 14"/>
                <a:gd name="T18" fmla="*/ 8 w 10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4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2" y="6"/>
                    <a:pt x="1" y="8"/>
                    <a:pt x="1" y="10"/>
                  </a:cubicBezTo>
                  <a:cubicBezTo>
                    <a:pt x="0" y="12"/>
                    <a:pt x="3" y="14"/>
                    <a:pt x="5" y="11"/>
                  </a:cubicBezTo>
                  <a:cubicBezTo>
                    <a:pt x="6" y="10"/>
                    <a:pt x="7" y="8"/>
                    <a:pt x="8" y="6"/>
                  </a:cubicBezTo>
                  <a:cubicBezTo>
                    <a:pt x="9" y="5"/>
                    <a:pt x="10" y="3"/>
                    <a:pt x="10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5" name="Freeform 191">
              <a:extLst>
                <a:ext uri="{FF2B5EF4-FFF2-40B4-BE49-F238E27FC236}">
                  <a16:creationId xmlns:a16="http://schemas.microsoft.com/office/drawing/2014/main" id="{74DE4E29-3628-4EBC-B620-4032CA62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4593" y="3515372"/>
              <a:ext cx="35960" cy="30966"/>
            </a:xfrm>
            <a:custGeom>
              <a:avLst/>
              <a:gdLst>
                <a:gd name="T0" fmla="*/ 11 w 15"/>
                <a:gd name="T1" fmla="*/ 1 h 13"/>
                <a:gd name="T2" fmla="*/ 0 w 15"/>
                <a:gd name="T3" fmla="*/ 9 h 13"/>
                <a:gd name="T4" fmla="*/ 4 w 15"/>
                <a:gd name="T5" fmla="*/ 12 h 13"/>
                <a:gd name="T6" fmla="*/ 9 w 15"/>
                <a:gd name="T7" fmla="*/ 8 h 13"/>
                <a:gd name="T8" fmla="*/ 13 w 15"/>
                <a:gd name="T9" fmla="*/ 5 h 13"/>
                <a:gd name="T10" fmla="*/ 11 w 15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11" y="1"/>
                  </a:moveTo>
                  <a:cubicBezTo>
                    <a:pt x="7" y="0"/>
                    <a:pt x="2" y="4"/>
                    <a:pt x="0" y="9"/>
                  </a:cubicBezTo>
                  <a:cubicBezTo>
                    <a:pt x="0" y="11"/>
                    <a:pt x="3" y="13"/>
                    <a:pt x="4" y="12"/>
                  </a:cubicBezTo>
                  <a:cubicBezTo>
                    <a:pt x="6" y="11"/>
                    <a:pt x="7" y="9"/>
                    <a:pt x="9" y="8"/>
                  </a:cubicBezTo>
                  <a:cubicBezTo>
                    <a:pt x="10" y="7"/>
                    <a:pt x="12" y="6"/>
                    <a:pt x="13" y="5"/>
                  </a:cubicBezTo>
                  <a:cubicBezTo>
                    <a:pt x="15" y="3"/>
                    <a:pt x="13" y="1"/>
                    <a:pt x="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6" name="Freeform 192">
              <a:extLst>
                <a:ext uri="{FF2B5EF4-FFF2-40B4-BE49-F238E27FC236}">
                  <a16:creationId xmlns:a16="http://schemas.microsoft.com/office/drawing/2014/main" id="{EFDF87E7-E00E-4DF4-9DF6-7F77DBA9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625" y="3610265"/>
              <a:ext cx="42952" cy="22975"/>
            </a:xfrm>
            <a:custGeom>
              <a:avLst/>
              <a:gdLst>
                <a:gd name="T0" fmla="*/ 16 w 18"/>
                <a:gd name="T1" fmla="*/ 5 h 10"/>
                <a:gd name="T2" fmla="*/ 3 w 18"/>
                <a:gd name="T3" fmla="*/ 0 h 10"/>
                <a:gd name="T4" fmla="*/ 2 w 18"/>
                <a:gd name="T5" fmla="*/ 4 h 10"/>
                <a:gd name="T6" fmla="*/ 14 w 18"/>
                <a:gd name="T7" fmla="*/ 9 h 10"/>
                <a:gd name="T8" fmla="*/ 16 w 1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6" y="5"/>
                  </a:moveTo>
                  <a:cubicBezTo>
                    <a:pt x="12" y="2"/>
                    <a:pt x="8" y="1"/>
                    <a:pt x="3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5" y="7"/>
                    <a:pt x="9" y="8"/>
                    <a:pt x="14" y="9"/>
                  </a:cubicBezTo>
                  <a:cubicBezTo>
                    <a:pt x="16" y="10"/>
                    <a:pt x="18" y="6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7" name="Freeform 193">
              <a:extLst>
                <a:ext uri="{FF2B5EF4-FFF2-40B4-BE49-F238E27FC236}">
                  <a16:creationId xmlns:a16="http://schemas.microsoft.com/office/drawing/2014/main" id="{3DFE7BCA-D5C5-4D4C-892F-979D0529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661" y="3650220"/>
              <a:ext cx="23973" cy="25971"/>
            </a:xfrm>
            <a:custGeom>
              <a:avLst/>
              <a:gdLst>
                <a:gd name="T0" fmla="*/ 4 w 10"/>
                <a:gd name="T1" fmla="*/ 1 h 11"/>
                <a:gd name="T2" fmla="*/ 1 w 10"/>
                <a:gd name="T3" fmla="*/ 3 h 11"/>
                <a:gd name="T4" fmla="*/ 8 w 10"/>
                <a:gd name="T5" fmla="*/ 11 h 11"/>
                <a:gd name="T6" fmla="*/ 10 w 10"/>
                <a:gd name="T7" fmla="*/ 9 h 11"/>
                <a:gd name="T8" fmla="*/ 4 w 1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4" y="1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2" y="6"/>
                    <a:pt x="4" y="11"/>
                    <a:pt x="8" y="11"/>
                  </a:cubicBezTo>
                  <a:cubicBezTo>
                    <a:pt x="9" y="11"/>
                    <a:pt x="10" y="10"/>
                    <a:pt x="10" y="9"/>
                  </a:cubicBezTo>
                  <a:cubicBezTo>
                    <a:pt x="9" y="6"/>
                    <a:pt x="6" y="3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8" name="Freeform 194">
              <a:extLst>
                <a:ext uri="{FF2B5EF4-FFF2-40B4-BE49-F238E27FC236}">
                  <a16:creationId xmlns:a16="http://schemas.microsoft.com/office/drawing/2014/main" id="{AD994911-C657-4C5A-B8CE-D871CD33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16" y="3179747"/>
              <a:ext cx="1567249" cy="1531288"/>
            </a:xfrm>
            <a:custGeom>
              <a:avLst/>
              <a:gdLst>
                <a:gd name="T0" fmla="*/ 211 w 663"/>
                <a:gd name="T1" fmla="*/ 45 h 648"/>
                <a:gd name="T2" fmla="*/ 32 w 663"/>
                <a:gd name="T3" fmla="*/ 242 h 648"/>
                <a:gd name="T4" fmla="*/ 158 w 663"/>
                <a:gd name="T5" fmla="*/ 577 h 648"/>
                <a:gd name="T6" fmla="*/ 515 w 663"/>
                <a:gd name="T7" fmla="*/ 570 h 648"/>
                <a:gd name="T8" fmla="*/ 626 w 663"/>
                <a:gd name="T9" fmla="*/ 230 h 648"/>
                <a:gd name="T10" fmla="*/ 321 w 663"/>
                <a:gd name="T11" fmla="*/ 16 h 648"/>
                <a:gd name="T12" fmla="*/ 211 w 663"/>
                <a:gd name="T13" fmla="*/ 4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3" h="648">
                  <a:moveTo>
                    <a:pt x="211" y="45"/>
                  </a:moveTo>
                  <a:cubicBezTo>
                    <a:pt x="126" y="80"/>
                    <a:pt x="58" y="146"/>
                    <a:pt x="32" y="242"/>
                  </a:cubicBezTo>
                  <a:cubicBezTo>
                    <a:pt x="0" y="365"/>
                    <a:pt x="52" y="506"/>
                    <a:pt x="158" y="577"/>
                  </a:cubicBezTo>
                  <a:cubicBezTo>
                    <a:pt x="263" y="648"/>
                    <a:pt x="413" y="645"/>
                    <a:pt x="515" y="570"/>
                  </a:cubicBezTo>
                  <a:cubicBezTo>
                    <a:pt x="617" y="494"/>
                    <a:pt x="663" y="351"/>
                    <a:pt x="626" y="230"/>
                  </a:cubicBezTo>
                  <a:cubicBezTo>
                    <a:pt x="587" y="106"/>
                    <a:pt x="454" y="0"/>
                    <a:pt x="321" y="16"/>
                  </a:cubicBezTo>
                  <a:cubicBezTo>
                    <a:pt x="283" y="21"/>
                    <a:pt x="246" y="30"/>
                    <a:pt x="21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9" name="Freeform 195">
              <a:extLst>
                <a:ext uri="{FF2B5EF4-FFF2-40B4-BE49-F238E27FC236}">
                  <a16:creationId xmlns:a16="http://schemas.microsoft.com/office/drawing/2014/main" id="{D36C1319-8952-43BE-BA60-389EAB2B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167" y="3347559"/>
              <a:ext cx="581350" cy="567365"/>
            </a:xfrm>
            <a:custGeom>
              <a:avLst/>
              <a:gdLst>
                <a:gd name="T0" fmla="*/ 78 w 246"/>
                <a:gd name="T1" fmla="*/ 16 h 240"/>
                <a:gd name="T2" fmla="*/ 12 w 246"/>
                <a:gd name="T3" fmla="*/ 90 h 240"/>
                <a:gd name="T4" fmla="*/ 58 w 246"/>
                <a:gd name="T5" fmla="*/ 214 h 240"/>
                <a:gd name="T6" fmla="*/ 191 w 246"/>
                <a:gd name="T7" fmla="*/ 211 h 240"/>
                <a:gd name="T8" fmla="*/ 232 w 246"/>
                <a:gd name="T9" fmla="*/ 85 h 240"/>
                <a:gd name="T10" fmla="*/ 119 w 246"/>
                <a:gd name="T11" fmla="*/ 6 h 240"/>
                <a:gd name="T12" fmla="*/ 78 w 246"/>
                <a:gd name="T13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0">
                  <a:moveTo>
                    <a:pt x="78" y="16"/>
                  </a:moveTo>
                  <a:cubicBezTo>
                    <a:pt x="47" y="29"/>
                    <a:pt x="22" y="54"/>
                    <a:pt x="12" y="90"/>
                  </a:cubicBezTo>
                  <a:cubicBezTo>
                    <a:pt x="0" y="135"/>
                    <a:pt x="20" y="187"/>
                    <a:pt x="58" y="214"/>
                  </a:cubicBezTo>
                  <a:cubicBezTo>
                    <a:pt x="97" y="240"/>
                    <a:pt x="153" y="239"/>
                    <a:pt x="191" y="211"/>
                  </a:cubicBezTo>
                  <a:cubicBezTo>
                    <a:pt x="229" y="183"/>
                    <a:pt x="246" y="130"/>
                    <a:pt x="232" y="85"/>
                  </a:cubicBezTo>
                  <a:cubicBezTo>
                    <a:pt x="218" y="39"/>
                    <a:pt x="169" y="0"/>
                    <a:pt x="119" y="6"/>
                  </a:cubicBezTo>
                  <a:cubicBezTo>
                    <a:pt x="105" y="7"/>
                    <a:pt x="91" y="11"/>
                    <a:pt x="78" y="1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0" name="Freeform 196">
              <a:extLst>
                <a:ext uri="{FF2B5EF4-FFF2-40B4-BE49-F238E27FC236}">
                  <a16:creationId xmlns:a16="http://schemas.microsoft.com/office/drawing/2014/main" id="{9C861D6B-00E7-410F-8761-6D7BDD67B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167" y="3302609"/>
              <a:ext cx="581350" cy="569363"/>
            </a:xfrm>
            <a:custGeom>
              <a:avLst/>
              <a:gdLst>
                <a:gd name="T0" fmla="*/ 78 w 246"/>
                <a:gd name="T1" fmla="*/ 17 h 241"/>
                <a:gd name="T2" fmla="*/ 12 w 246"/>
                <a:gd name="T3" fmla="*/ 90 h 241"/>
                <a:gd name="T4" fmla="*/ 58 w 246"/>
                <a:gd name="T5" fmla="*/ 214 h 241"/>
                <a:gd name="T6" fmla="*/ 191 w 246"/>
                <a:gd name="T7" fmla="*/ 211 h 241"/>
                <a:gd name="T8" fmla="*/ 232 w 246"/>
                <a:gd name="T9" fmla="*/ 86 h 241"/>
                <a:gd name="T10" fmla="*/ 119 w 246"/>
                <a:gd name="T11" fmla="*/ 6 h 241"/>
                <a:gd name="T12" fmla="*/ 78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8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8" y="214"/>
                  </a:cubicBezTo>
                  <a:cubicBezTo>
                    <a:pt x="97" y="241"/>
                    <a:pt x="153" y="239"/>
                    <a:pt x="191" y="211"/>
                  </a:cubicBezTo>
                  <a:cubicBezTo>
                    <a:pt x="229" y="183"/>
                    <a:pt x="246" y="131"/>
                    <a:pt x="232" y="86"/>
                  </a:cubicBezTo>
                  <a:cubicBezTo>
                    <a:pt x="218" y="39"/>
                    <a:pt x="169" y="0"/>
                    <a:pt x="119" y="6"/>
                  </a:cubicBezTo>
                  <a:cubicBezTo>
                    <a:pt x="105" y="8"/>
                    <a:pt x="91" y="11"/>
                    <a:pt x="78" y="17"/>
                  </a:cubicBezTo>
                  <a:close/>
                </a:path>
              </a:pathLst>
            </a:custGeom>
            <a:solidFill>
              <a:srgbClr val="01B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1" name="Freeform 197">
              <a:extLst>
                <a:ext uri="{FF2B5EF4-FFF2-40B4-BE49-F238E27FC236}">
                  <a16:creationId xmlns:a16="http://schemas.microsoft.com/office/drawing/2014/main" id="{C2A56744-D790-4304-94F8-9F499F14C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167" y="3302609"/>
              <a:ext cx="581350" cy="569363"/>
            </a:xfrm>
            <a:custGeom>
              <a:avLst/>
              <a:gdLst>
                <a:gd name="T0" fmla="*/ 78 w 246"/>
                <a:gd name="T1" fmla="*/ 17 h 241"/>
                <a:gd name="T2" fmla="*/ 12 w 246"/>
                <a:gd name="T3" fmla="*/ 90 h 241"/>
                <a:gd name="T4" fmla="*/ 58 w 246"/>
                <a:gd name="T5" fmla="*/ 214 h 241"/>
                <a:gd name="T6" fmla="*/ 191 w 246"/>
                <a:gd name="T7" fmla="*/ 211 h 241"/>
                <a:gd name="T8" fmla="*/ 232 w 246"/>
                <a:gd name="T9" fmla="*/ 86 h 241"/>
                <a:gd name="T10" fmla="*/ 119 w 246"/>
                <a:gd name="T11" fmla="*/ 6 h 241"/>
                <a:gd name="T12" fmla="*/ 78 w 246"/>
                <a:gd name="T13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1">
                  <a:moveTo>
                    <a:pt x="78" y="17"/>
                  </a:moveTo>
                  <a:cubicBezTo>
                    <a:pt x="47" y="30"/>
                    <a:pt x="22" y="54"/>
                    <a:pt x="12" y="90"/>
                  </a:cubicBezTo>
                  <a:cubicBezTo>
                    <a:pt x="0" y="136"/>
                    <a:pt x="20" y="188"/>
                    <a:pt x="58" y="214"/>
                  </a:cubicBezTo>
                  <a:cubicBezTo>
                    <a:pt x="97" y="241"/>
                    <a:pt x="153" y="239"/>
                    <a:pt x="191" y="211"/>
                  </a:cubicBezTo>
                  <a:cubicBezTo>
                    <a:pt x="229" y="183"/>
                    <a:pt x="246" y="131"/>
                    <a:pt x="232" y="86"/>
                  </a:cubicBezTo>
                  <a:cubicBezTo>
                    <a:pt x="218" y="39"/>
                    <a:pt x="169" y="0"/>
                    <a:pt x="119" y="6"/>
                  </a:cubicBezTo>
                  <a:cubicBezTo>
                    <a:pt x="105" y="8"/>
                    <a:pt x="91" y="11"/>
                    <a:pt x="78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2" name="Freeform 198">
              <a:extLst>
                <a:ext uri="{FF2B5EF4-FFF2-40B4-BE49-F238E27FC236}">
                  <a16:creationId xmlns:a16="http://schemas.microsoft.com/office/drawing/2014/main" id="{9125DBB1-831F-449C-868E-8E9367EF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1369" y="3347559"/>
              <a:ext cx="389565" cy="380575"/>
            </a:xfrm>
            <a:custGeom>
              <a:avLst/>
              <a:gdLst>
                <a:gd name="T0" fmla="*/ 52 w 165"/>
                <a:gd name="T1" fmla="*/ 11 h 161"/>
                <a:gd name="T2" fmla="*/ 8 w 165"/>
                <a:gd name="T3" fmla="*/ 60 h 161"/>
                <a:gd name="T4" fmla="*/ 39 w 165"/>
                <a:gd name="T5" fmla="*/ 143 h 161"/>
                <a:gd name="T6" fmla="*/ 128 w 165"/>
                <a:gd name="T7" fmla="*/ 141 h 161"/>
                <a:gd name="T8" fmla="*/ 155 w 165"/>
                <a:gd name="T9" fmla="*/ 57 h 161"/>
                <a:gd name="T10" fmla="*/ 80 w 165"/>
                <a:gd name="T11" fmla="*/ 4 h 161"/>
                <a:gd name="T12" fmla="*/ 52 w 165"/>
                <a:gd name="T1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1">
                  <a:moveTo>
                    <a:pt x="52" y="11"/>
                  </a:moveTo>
                  <a:cubicBezTo>
                    <a:pt x="31" y="19"/>
                    <a:pt x="14" y="36"/>
                    <a:pt x="8" y="60"/>
                  </a:cubicBezTo>
                  <a:cubicBezTo>
                    <a:pt x="0" y="90"/>
                    <a:pt x="13" y="125"/>
                    <a:pt x="39" y="143"/>
                  </a:cubicBezTo>
                  <a:cubicBezTo>
                    <a:pt x="65" y="161"/>
                    <a:pt x="102" y="160"/>
                    <a:pt x="128" y="141"/>
                  </a:cubicBezTo>
                  <a:cubicBezTo>
                    <a:pt x="153" y="122"/>
                    <a:pt x="165" y="87"/>
                    <a:pt x="155" y="57"/>
                  </a:cubicBezTo>
                  <a:cubicBezTo>
                    <a:pt x="146" y="26"/>
                    <a:pt x="113" y="0"/>
                    <a:pt x="80" y="4"/>
                  </a:cubicBezTo>
                  <a:cubicBezTo>
                    <a:pt x="70" y="5"/>
                    <a:pt x="61" y="7"/>
                    <a:pt x="52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4" name="Freeform 200">
              <a:extLst>
                <a:ext uri="{FF2B5EF4-FFF2-40B4-BE49-F238E27FC236}">
                  <a16:creationId xmlns:a16="http://schemas.microsoft.com/office/drawing/2014/main" id="{BDB8E60C-749A-4AC4-A724-F84B20C1B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685" y="3850996"/>
              <a:ext cx="1506316" cy="860038"/>
            </a:xfrm>
            <a:custGeom>
              <a:avLst/>
              <a:gdLst>
                <a:gd name="T0" fmla="*/ 503 w 637"/>
                <a:gd name="T1" fmla="*/ 219 h 364"/>
                <a:gd name="T2" fmla="*/ 146 w 637"/>
                <a:gd name="T3" fmla="*/ 227 h 364"/>
                <a:gd name="T4" fmla="*/ 13 w 637"/>
                <a:gd name="T5" fmla="*/ 0 h 364"/>
                <a:gd name="T6" fmla="*/ 146 w 637"/>
                <a:gd name="T7" fmla="*/ 293 h 364"/>
                <a:gd name="T8" fmla="*/ 503 w 637"/>
                <a:gd name="T9" fmla="*/ 286 h 364"/>
                <a:gd name="T10" fmla="*/ 625 w 637"/>
                <a:gd name="T11" fmla="*/ 0 h 364"/>
                <a:gd name="T12" fmla="*/ 503 w 637"/>
                <a:gd name="T13" fmla="*/ 21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364">
                  <a:moveTo>
                    <a:pt x="503" y="219"/>
                  </a:moveTo>
                  <a:cubicBezTo>
                    <a:pt x="401" y="295"/>
                    <a:pt x="251" y="298"/>
                    <a:pt x="146" y="227"/>
                  </a:cubicBezTo>
                  <a:cubicBezTo>
                    <a:pt x="71" y="176"/>
                    <a:pt x="22" y="90"/>
                    <a:pt x="13" y="0"/>
                  </a:cubicBezTo>
                  <a:cubicBezTo>
                    <a:pt x="0" y="112"/>
                    <a:pt x="52" y="230"/>
                    <a:pt x="146" y="293"/>
                  </a:cubicBezTo>
                  <a:cubicBezTo>
                    <a:pt x="251" y="364"/>
                    <a:pt x="401" y="361"/>
                    <a:pt x="503" y="286"/>
                  </a:cubicBezTo>
                  <a:cubicBezTo>
                    <a:pt x="590" y="221"/>
                    <a:pt x="637" y="107"/>
                    <a:pt x="625" y="0"/>
                  </a:cubicBezTo>
                  <a:cubicBezTo>
                    <a:pt x="616" y="86"/>
                    <a:pt x="572" y="168"/>
                    <a:pt x="503" y="21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5" name="Freeform 201">
              <a:extLst>
                <a:ext uri="{FF2B5EF4-FFF2-40B4-BE49-F238E27FC236}">
                  <a16:creationId xmlns:a16="http://schemas.microsoft.com/office/drawing/2014/main" id="{7555A305-F9C4-4BAB-AD4C-484977F0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1670" y="4264534"/>
              <a:ext cx="314649" cy="177801"/>
            </a:xfrm>
            <a:custGeom>
              <a:avLst/>
              <a:gdLst>
                <a:gd name="T0" fmla="*/ 119 w 133"/>
                <a:gd name="T1" fmla="*/ 3 h 75"/>
                <a:gd name="T2" fmla="*/ 62 w 133"/>
                <a:gd name="T3" fmla="*/ 40 h 75"/>
                <a:gd name="T4" fmla="*/ 2 w 133"/>
                <a:gd name="T5" fmla="*/ 71 h 75"/>
                <a:gd name="T6" fmla="*/ 4 w 133"/>
                <a:gd name="T7" fmla="*/ 75 h 75"/>
                <a:gd name="T8" fmla="*/ 69 w 133"/>
                <a:gd name="T9" fmla="*/ 52 h 75"/>
                <a:gd name="T10" fmla="*/ 127 w 133"/>
                <a:gd name="T11" fmla="*/ 14 h 75"/>
                <a:gd name="T12" fmla="*/ 119 w 133"/>
                <a:gd name="T13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75">
                  <a:moveTo>
                    <a:pt x="119" y="3"/>
                  </a:moveTo>
                  <a:cubicBezTo>
                    <a:pt x="99" y="14"/>
                    <a:pt x="82" y="29"/>
                    <a:pt x="62" y="40"/>
                  </a:cubicBezTo>
                  <a:cubicBezTo>
                    <a:pt x="42" y="51"/>
                    <a:pt x="21" y="59"/>
                    <a:pt x="2" y="71"/>
                  </a:cubicBezTo>
                  <a:cubicBezTo>
                    <a:pt x="0" y="72"/>
                    <a:pt x="1" y="75"/>
                    <a:pt x="4" y="75"/>
                  </a:cubicBezTo>
                  <a:cubicBezTo>
                    <a:pt x="27" y="72"/>
                    <a:pt x="48" y="62"/>
                    <a:pt x="69" y="52"/>
                  </a:cubicBezTo>
                  <a:cubicBezTo>
                    <a:pt x="89" y="42"/>
                    <a:pt x="111" y="30"/>
                    <a:pt x="127" y="14"/>
                  </a:cubicBezTo>
                  <a:cubicBezTo>
                    <a:pt x="133" y="8"/>
                    <a:pt x="126" y="0"/>
                    <a:pt x="119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6" name="Freeform 202">
              <a:extLst>
                <a:ext uri="{FF2B5EF4-FFF2-40B4-BE49-F238E27FC236}">
                  <a16:creationId xmlns:a16="http://schemas.microsoft.com/office/drawing/2014/main" id="{0D07C840-3F0B-4529-A658-B24C80B4F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306" y="4148663"/>
              <a:ext cx="96892" cy="96892"/>
            </a:xfrm>
            <a:custGeom>
              <a:avLst/>
              <a:gdLst>
                <a:gd name="T0" fmla="*/ 32 w 41"/>
                <a:gd name="T1" fmla="*/ 3 h 41"/>
                <a:gd name="T2" fmla="*/ 5 w 41"/>
                <a:gd name="T3" fmla="*/ 28 h 41"/>
                <a:gd name="T4" fmla="*/ 13 w 41"/>
                <a:gd name="T5" fmla="*/ 36 h 41"/>
                <a:gd name="T6" fmla="*/ 38 w 41"/>
                <a:gd name="T7" fmla="*/ 9 h 41"/>
                <a:gd name="T8" fmla="*/ 32 w 41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2" y="3"/>
                  </a:moveTo>
                  <a:cubicBezTo>
                    <a:pt x="22" y="10"/>
                    <a:pt x="14" y="19"/>
                    <a:pt x="5" y="28"/>
                  </a:cubicBezTo>
                  <a:cubicBezTo>
                    <a:pt x="0" y="33"/>
                    <a:pt x="8" y="41"/>
                    <a:pt x="13" y="36"/>
                  </a:cubicBezTo>
                  <a:cubicBezTo>
                    <a:pt x="22" y="27"/>
                    <a:pt x="31" y="19"/>
                    <a:pt x="38" y="9"/>
                  </a:cubicBezTo>
                  <a:cubicBezTo>
                    <a:pt x="41" y="5"/>
                    <a:pt x="36" y="0"/>
                    <a:pt x="32" y="3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7" name="Freeform 203">
              <a:extLst>
                <a:ext uri="{FF2B5EF4-FFF2-40B4-BE49-F238E27FC236}">
                  <a16:creationId xmlns:a16="http://schemas.microsoft.com/office/drawing/2014/main" id="{CAA41F07-B6EA-47BA-AE87-9B8978C18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2508" y="4070750"/>
              <a:ext cx="262707" cy="283683"/>
            </a:xfrm>
            <a:custGeom>
              <a:avLst/>
              <a:gdLst>
                <a:gd name="T0" fmla="*/ 105 w 111"/>
                <a:gd name="T1" fmla="*/ 106 h 120"/>
                <a:gd name="T2" fmla="*/ 51 w 111"/>
                <a:gd name="T3" fmla="*/ 64 h 120"/>
                <a:gd name="T4" fmla="*/ 6 w 111"/>
                <a:gd name="T5" fmla="*/ 3 h 120"/>
                <a:gd name="T6" fmla="*/ 1 w 111"/>
                <a:gd name="T7" fmla="*/ 5 h 120"/>
                <a:gd name="T8" fmla="*/ 99 w 111"/>
                <a:gd name="T9" fmla="*/ 117 h 120"/>
                <a:gd name="T10" fmla="*/ 105 w 111"/>
                <a:gd name="T11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20">
                  <a:moveTo>
                    <a:pt x="105" y="106"/>
                  </a:moveTo>
                  <a:cubicBezTo>
                    <a:pt x="86" y="93"/>
                    <a:pt x="67" y="80"/>
                    <a:pt x="51" y="64"/>
                  </a:cubicBezTo>
                  <a:cubicBezTo>
                    <a:pt x="32" y="46"/>
                    <a:pt x="20" y="25"/>
                    <a:pt x="6" y="3"/>
                  </a:cubicBezTo>
                  <a:cubicBezTo>
                    <a:pt x="5" y="0"/>
                    <a:pt x="0" y="2"/>
                    <a:pt x="1" y="5"/>
                  </a:cubicBezTo>
                  <a:cubicBezTo>
                    <a:pt x="15" y="51"/>
                    <a:pt x="54" y="98"/>
                    <a:pt x="99" y="117"/>
                  </a:cubicBezTo>
                  <a:cubicBezTo>
                    <a:pt x="106" y="120"/>
                    <a:pt x="111" y="111"/>
                    <a:pt x="105" y="10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8" name="Freeform 204">
              <a:extLst>
                <a:ext uri="{FF2B5EF4-FFF2-40B4-BE49-F238E27FC236}">
                  <a16:creationId xmlns:a16="http://schemas.microsoft.com/office/drawing/2014/main" id="{EE4D577F-B4E1-4AB0-BF0F-C9F9C78EA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146" y="4383401"/>
              <a:ext cx="110876" cy="41953"/>
            </a:xfrm>
            <a:custGeom>
              <a:avLst/>
              <a:gdLst>
                <a:gd name="T0" fmla="*/ 42 w 47"/>
                <a:gd name="T1" fmla="*/ 8 h 18"/>
                <a:gd name="T2" fmla="*/ 6 w 47"/>
                <a:gd name="T3" fmla="*/ 0 h 18"/>
                <a:gd name="T4" fmla="*/ 4 w 47"/>
                <a:gd name="T5" fmla="*/ 8 h 18"/>
                <a:gd name="T6" fmla="*/ 41 w 47"/>
                <a:gd name="T7" fmla="*/ 17 h 18"/>
                <a:gd name="T8" fmla="*/ 42 w 47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8">
                  <a:moveTo>
                    <a:pt x="42" y="8"/>
                  </a:moveTo>
                  <a:cubicBezTo>
                    <a:pt x="31" y="4"/>
                    <a:pt x="18" y="0"/>
                    <a:pt x="6" y="0"/>
                  </a:cubicBezTo>
                  <a:cubicBezTo>
                    <a:pt x="2" y="0"/>
                    <a:pt x="0" y="6"/>
                    <a:pt x="4" y="8"/>
                  </a:cubicBezTo>
                  <a:cubicBezTo>
                    <a:pt x="15" y="14"/>
                    <a:pt x="28" y="16"/>
                    <a:pt x="41" y="17"/>
                  </a:cubicBezTo>
                  <a:cubicBezTo>
                    <a:pt x="46" y="18"/>
                    <a:pt x="47" y="10"/>
                    <a:pt x="42" y="8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17BB0EB6-48EF-4049-BA5F-77ECDD50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69" y="3964869"/>
              <a:ext cx="42952" cy="72919"/>
            </a:xfrm>
            <a:custGeom>
              <a:avLst/>
              <a:gdLst>
                <a:gd name="T0" fmla="*/ 17 w 18"/>
                <a:gd name="T1" fmla="*/ 25 h 31"/>
                <a:gd name="T2" fmla="*/ 9 w 18"/>
                <a:gd name="T3" fmla="*/ 4 h 31"/>
                <a:gd name="T4" fmla="*/ 1 w 18"/>
                <a:gd name="T5" fmla="*/ 8 h 31"/>
                <a:gd name="T6" fmla="*/ 11 w 18"/>
                <a:gd name="T7" fmla="*/ 28 h 31"/>
                <a:gd name="T8" fmla="*/ 17 w 18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7" y="25"/>
                  </a:moveTo>
                  <a:cubicBezTo>
                    <a:pt x="15" y="18"/>
                    <a:pt x="13" y="11"/>
                    <a:pt x="9" y="4"/>
                  </a:cubicBezTo>
                  <a:cubicBezTo>
                    <a:pt x="7" y="0"/>
                    <a:pt x="0" y="3"/>
                    <a:pt x="1" y="8"/>
                  </a:cubicBezTo>
                  <a:cubicBezTo>
                    <a:pt x="3" y="15"/>
                    <a:pt x="7" y="21"/>
                    <a:pt x="11" y="28"/>
                  </a:cubicBezTo>
                  <a:cubicBezTo>
                    <a:pt x="13" y="31"/>
                    <a:pt x="18" y="29"/>
                    <a:pt x="17" y="25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59715B80-FA4C-4D36-9D7D-9D4C1068C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150" y="4004824"/>
              <a:ext cx="32963" cy="32963"/>
            </a:xfrm>
            <a:custGeom>
              <a:avLst/>
              <a:gdLst>
                <a:gd name="T0" fmla="*/ 7 w 14"/>
                <a:gd name="T1" fmla="*/ 2 h 14"/>
                <a:gd name="T2" fmla="*/ 1 w 14"/>
                <a:gd name="T3" fmla="*/ 7 h 14"/>
                <a:gd name="T4" fmla="*/ 7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2"/>
                  </a:moveTo>
                  <a:cubicBezTo>
                    <a:pt x="4" y="3"/>
                    <a:pt x="2" y="4"/>
                    <a:pt x="1" y="7"/>
                  </a:cubicBezTo>
                  <a:cubicBezTo>
                    <a:pt x="0" y="11"/>
                    <a:pt x="3" y="14"/>
                    <a:pt x="7" y="13"/>
                  </a:cubicBezTo>
                  <a:cubicBezTo>
                    <a:pt x="9" y="11"/>
                    <a:pt x="11" y="9"/>
                    <a:pt x="12" y="7"/>
                  </a:cubicBezTo>
                  <a:cubicBezTo>
                    <a:pt x="14" y="4"/>
                    <a:pt x="10" y="0"/>
                    <a:pt x="7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DF89D188-52F5-46CF-AF1D-677D9713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612" y="3742118"/>
              <a:ext cx="87902" cy="108879"/>
            </a:xfrm>
            <a:custGeom>
              <a:avLst/>
              <a:gdLst>
                <a:gd name="T0" fmla="*/ 30 w 37"/>
                <a:gd name="T1" fmla="*/ 2 h 46"/>
                <a:gd name="T2" fmla="*/ 2 w 37"/>
                <a:gd name="T3" fmla="*/ 39 h 46"/>
                <a:gd name="T4" fmla="*/ 7 w 37"/>
                <a:gd name="T5" fmla="*/ 43 h 46"/>
                <a:gd name="T6" fmla="*/ 36 w 37"/>
                <a:gd name="T7" fmla="*/ 6 h 46"/>
                <a:gd name="T8" fmla="*/ 30 w 37"/>
                <a:gd name="T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30" y="2"/>
                  </a:moveTo>
                  <a:cubicBezTo>
                    <a:pt x="20" y="14"/>
                    <a:pt x="12" y="27"/>
                    <a:pt x="2" y="39"/>
                  </a:cubicBezTo>
                  <a:cubicBezTo>
                    <a:pt x="0" y="42"/>
                    <a:pt x="4" y="46"/>
                    <a:pt x="7" y="43"/>
                  </a:cubicBezTo>
                  <a:cubicBezTo>
                    <a:pt x="19" y="34"/>
                    <a:pt x="31" y="21"/>
                    <a:pt x="36" y="6"/>
                  </a:cubicBezTo>
                  <a:cubicBezTo>
                    <a:pt x="37" y="3"/>
                    <a:pt x="32" y="0"/>
                    <a:pt x="30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A1F83A17-0528-476E-9E32-19C8E81D1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525" y="3697168"/>
              <a:ext cx="23973" cy="25971"/>
            </a:xfrm>
            <a:custGeom>
              <a:avLst/>
              <a:gdLst>
                <a:gd name="T0" fmla="*/ 5 w 10"/>
                <a:gd name="T1" fmla="*/ 2 h 11"/>
                <a:gd name="T2" fmla="*/ 3 w 10"/>
                <a:gd name="T3" fmla="*/ 3 h 11"/>
                <a:gd name="T4" fmla="*/ 8 w 10"/>
                <a:gd name="T5" fmla="*/ 6 h 11"/>
                <a:gd name="T6" fmla="*/ 9 w 10"/>
                <a:gd name="T7" fmla="*/ 4 h 11"/>
                <a:gd name="T8" fmla="*/ 5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7"/>
                    <a:pt x="7" y="11"/>
                    <a:pt x="8" y="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2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52500F98-0DE9-4A62-BEFE-80997D604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161" y="3712151"/>
              <a:ext cx="58934" cy="98890"/>
            </a:xfrm>
            <a:custGeom>
              <a:avLst/>
              <a:gdLst>
                <a:gd name="T0" fmla="*/ 23 w 25"/>
                <a:gd name="T1" fmla="*/ 36 h 42"/>
                <a:gd name="T2" fmla="*/ 4 w 25"/>
                <a:gd name="T3" fmla="*/ 3 h 42"/>
                <a:gd name="T4" fmla="*/ 0 w 25"/>
                <a:gd name="T5" fmla="*/ 4 h 42"/>
                <a:gd name="T6" fmla="*/ 18 w 25"/>
                <a:gd name="T7" fmla="*/ 39 h 42"/>
                <a:gd name="T8" fmla="*/ 23 w 25"/>
                <a:gd name="T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3" y="36"/>
                  </a:moveTo>
                  <a:cubicBezTo>
                    <a:pt x="16" y="25"/>
                    <a:pt x="8" y="15"/>
                    <a:pt x="4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3" y="17"/>
                    <a:pt x="8" y="31"/>
                    <a:pt x="18" y="39"/>
                  </a:cubicBezTo>
                  <a:cubicBezTo>
                    <a:pt x="20" y="42"/>
                    <a:pt x="25" y="39"/>
                    <a:pt x="23" y="36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003451E3-B200-45BB-8AA6-7AFB27005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086" y="3837012"/>
              <a:ext cx="30966" cy="32963"/>
            </a:xfrm>
            <a:custGeom>
              <a:avLst/>
              <a:gdLst>
                <a:gd name="T0" fmla="*/ 11 w 13"/>
                <a:gd name="T1" fmla="*/ 9 h 14"/>
                <a:gd name="T2" fmla="*/ 8 w 13"/>
                <a:gd name="T3" fmla="*/ 5 h 14"/>
                <a:gd name="T4" fmla="*/ 3 w 13"/>
                <a:gd name="T5" fmla="*/ 1 h 14"/>
                <a:gd name="T6" fmla="*/ 1 w 13"/>
                <a:gd name="T7" fmla="*/ 4 h 14"/>
                <a:gd name="T8" fmla="*/ 4 w 13"/>
                <a:gd name="T9" fmla="*/ 8 h 14"/>
                <a:gd name="T10" fmla="*/ 8 w 13"/>
                <a:gd name="T11" fmla="*/ 12 h 14"/>
                <a:gd name="T12" fmla="*/ 11 w 13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11" y="9"/>
                  </a:moveTo>
                  <a:cubicBezTo>
                    <a:pt x="10" y="8"/>
                    <a:pt x="9" y="6"/>
                    <a:pt x="8" y="5"/>
                  </a:cubicBezTo>
                  <a:cubicBezTo>
                    <a:pt x="6" y="4"/>
                    <a:pt x="5" y="3"/>
                    <a:pt x="3" y="1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2" y="5"/>
                    <a:pt x="3" y="7"/>
                    <a:pt x="4" y="8"/>
                  </a:cubicBezTo>
                  <a:cubicBezTo>
                    <a:pt x="5" y="10"/>
                    <a:pt x="7" y="11"/>
                    <a:pt x="8" y="12"/>
                  </a:cubicBezTo>
                  <a:cubicBezTo>
                    <a:pt x="11" y="14"/>
                    <a:pt x="13" y="11"/>
                    <a:pt x="11" y="9"/>
                  </a:cubicBezTo>
                  <a:close/>
                </a:path>
              </a:pathLst>
            </a:custGeom>
            <a:solidFill>
              <a:srgbClr val="DDD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AA02DFC9-342F-4760-A3ED-9AB878A36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173" y="3366538"/>
              <a:ext cx="32963" cy="27969"/>
            </a:xfrm>
            <a:custGeom>
              <a:avLst/>
              <a:gdLst>
                <a:gd name="T0" fmla="*/ 13 w 14"/>
                <a:gd name="T1" fmla="*/ 6 h 12"/>
                <a:gd name="T2" fmla="*/ 6 w 14"/>
                <a:gd name="T3" fmla="*/ 2 h 12"/>
                <a:gd name="T4" fmla="*/ 3 w 14"/>
                <a:gd name="T5" fmla="*/ 7 h 12"/>
                <a:gd name="T6" fmla="*/ 6 w 14"/>
                <a:gd name="T7" fmla="*/ 9 h 12"/>
                <a:gd name="T8" fmla="*/ 10 w 14"/>
                <a:gd name="T9" fmla="*/ 11 h 12"/>
                <a:gd name="T10" fmla="*/ 13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3" y="6"/>
                  </a:moveTo>
                  <a:cubicBezTo>
                    <a:pt x="11" y="4"/>
                    <a:pt x="9" y="3"/>
                    <a:pt x="6" y="2"/>
                  </a:cubicBezTo>
                  <a:cubicBezTo>
                    <a:pt x="3" y="0"/>
                    <a:pt x="0" y="5"/>
                    <a:pt x="3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7" y="10"/>
                    <a:pt x="9" y="10"/>
                    <a:pt x="10" y="11"/>
                  </a:cubicBezTo>
                  <a:cubicBezTo>
                    <a:pt x="13" y="12"/>
                    <a:pt x="14" y="8"/>
                    <a:pt x="1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074E9938-5031-4956-A8E5-785B9B57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223" y="3491398"/>
              <a:ext cx="33962" cy="21975"/>
            </a:xfrm>
            <a:custGeom>
              <a:avLst/>
              <a:gdLst>
                <a:gd name="T0" fmla="*/ 12 w 14"/>
                <a:gd name="T1" fmla="*/ 4 h 9"/>
                <a:gd name="T2" fmla="*/ 8 w 14"/>
                <a:gd name="T3" fmla="*/ 2 h 9"/>
                <a:gd name="T4" fmla="*/ 4 w 14"/>
                <a:gd name="T5" fmla="*/ 1 h 9"/>
                <a:gd name="T6" fmla="*/ 2 w 14"/>
                <a:gd name="T7" fmla="*/ 5 h 9"/>
                <a:gd name="T8" fmla="*/ 6 w 14"/>
                <a:gd name="T9" fmla="*/ 7 h 9"/>
                <a:gd name="T10" fmla="*/ 10 w 14"/>
                <a:gd name="T11" fmla="*/ 9 h 9"/>
                <a:gd name="T12" fmla="*/ 12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2" y="4"/>
                  </a:moveTo>
                  <a:cubicBezTo>
                    <a:pt x="11" y="3"/>
                    <a:pt x="10" y="2"/>
                    <a:pt x="8" y="2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7" y="8"/>
                    <a:pt x="9" y="8"/>
                    <a:pt x="10" y="9"/>
                  </a:cubicBezTo>
                  <a:cubicBezTo>
                    <a:pt x="12" y="9"/>
                    <a:pt x="14" y="6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A811E355-E0EB-46C5-9BD0-C3B46E65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231" y="3622252"/>
              <a:ext cx="37958" cy="18979"/>
            </a:xfrm>
            <a:custGeom>
              <a:avLst/>
              <a:gdLst>
                <a:gd name="T0" fmla="*/ 12 w 16"/>
                <a:gd name="T1" fmla="*/ 1 h 8"/>
                <a:gd name="T2" fmla="*/ 3 w 16"/>
                <a:gd name="T3" fmla="*/ 3 h 8"/>
                <a:gd name="T4" fmla="*/ 3 w 16"/>
                <a:gd name="T5" fmla="*/ 7 h 8"/>
                <a:gd name="T6" fmla="*/ 14 w 16"/>
                <a:gd name="T7" fmla="*/ 5 h 8"/>
                <a:gd name="T8" fmla="*/ 12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2" y="1"/>
                  </a:moveTo>
                  <a:cubicBezTo>
                    <a:pt x="9" y="1"/>
                    <a:pt x="6" y="3"/>
                    <a:pt x="3" y="3"/>
                  </a:cubicBezTo>
                  <a:cubicBezTo>
                    <a:pt x="1" y="3"/>
                    <a:pt x="0" y="7"/>
                    <a:pt x="3" y="7"/>
                  </a:cubicBezTo>
                  <a:cubicBezTo>
                    <a:pt x="7" y="8"/>
                    <a:pt x="11" y="8"/>
                    <a:pt x="14" y="5"/>
                  </a:cubicBezTo>
                  <a:cubicBezTo>
                    <a:pt x="16" y="3"/>
                    <a:pt x="14" y="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7D586748-B73F-4626-8B2A-0DFB83C86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1196" y="3759099"/>
              <a:ext cx="37958" cy="32963"/>
            </a:xfrm>
            <a:custGeom>
              <a:avLst/>
              <a:gdLst>
                <a:gd name="T0" fmla="*/ 15 w 16"/>
                <a:gd name="T1" fmla="*/ 2 h 14"/>
                <a:gd name="T2" fmla="*/ 12 w 16"/>
                <a:gd name="T3" fmla="*/ 1 h 14"/>
                <a:gd name="T4" fmla="*/ 1 w 16"/>
                <a:gd name="T5" fmla="*/ 9 h 14"/>
                <a:gd name="T6" fmla="*/ 4 w 16"/>
                <a:gd name="T7" fmla="*/ 13 h 14"/>
                <a:gd name="T8" fmla="*/ 15 w 16"/>
                <a:gd name="T9" fmla="*/ 6 h 14"/>
                <a:gd name="T10" fmla="*/ 15 w 16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15" y="2"/>
                  </a:moveTo>
                  <a:cubicBezTo>
                    <a:pt x="15" y="1"/>
                    <a:pt x="13" y="0"/>
                    <a:pt x="12" y="1"/>
                  </a:cubicBezTo>
                  <a:cubicBezTo>
                    <a:pt x="8" y="2"/>
                    <a:pt x="4" y="6"/>
                    <a:pt x="1" y="9"/>
                  </a:cubicBezTo>
                  <a:cubicBezTo>
                    <a:pt x="0" y="11"/>
                    <a:pt x="2" y="14"/>
                    <a:pt x="4" y="13"/>
                  </a:cubicBezTo>
                  <a:cubicBezTo>
                    <a:pt x="8" y="12"/>
                    <a:pt x="12" y="9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2725E968-53DB-4B2C-B78A-C0904ABBD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546" y="3366538"/>
              <a:ext cx="32963" cy="27969"/>
            </a:xfrm>
            <a:custGeom>
              <a:avLst/>
              <a:gdLst>
                <a:gd name="T0" fmla="*/ 2 w 14"/>
                <a:gd name="T1" fmla="*/ 6 h 12"/>
                <a:gd name="T2" fmla="*/ 8 w 14"/>
                <a:gd name="T3" fmla="*/ 2 h 12"/>
                <a:gd name="T4" fmla="*/ 11 w 14"/>
                <a:gd name="T5" fmla="*/ 7 h 12"/>
                <a:gd name="T6" fmla="*/ 8 w 14"/>
                <a:gd name="T7" fmla="*/ 9 h 12"/>
                <a:gd name="T8" fmla="*/ 4 w 14"/>
                <a:gd name="T9" fmla="*/ 11 h 12"/>
                <a:gd name="T10" fmla="*/ 2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2" y="6"/>
                  </a:moveTo>
                  <a:cubicBezTo>
                    <a:pt x="4" y="4"/>
                    <a:pt x="6" y="3"/>
                    <a:pt x="8" y="2"/>
                  </a:cubicBezTo>
                  <a:cubicBezTo>
                    <a:pt x="12" y="0"/>
                    <a:pt x="14" y="5"/>
                    <a:pt x="11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10"/>
                    <a:pt x="6" y="10"/>
                    <a:pt x="4" y="11"/>
                  </a:cubicBezTo>
                  <a:cubicBezTo>
                    <a:pt x="2" y="12"/>
                    <a:pt x="0" y="8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5ABA2EED-D236-44CC-BA89-2512E79F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494" y="3491398"/>
              <a:ext cx="33962" cy="21975"/>
            </a:xfrm>
            <a:custGeom>
              <a:avLst/>
              <a:gdLst>
                <a:gd name="T0" fmla="*/ 1 w 14"/>
                <a:gd name="T1" fmla="*/ 4 h 9"/>
                <a:gd name="T2" fmla="*/ 5 w 14"/>
                <a:gd name="T3" fmla="*/ 2 h 9"/>
                <a:gd name="T4" fmla="*/ 9 w 14"/>
                <a:gd name="T5" fmla="*/ 1 h 9"/>
                <a:gd name="T6" fmla="*/ 11 w 14"/>
                <a:gd name="T7" fmla="*/ 5 h 9"/>
                <a:gd name="T8" fmla="*/ 7 w 14"/>
                <a:gd name="T9" fmla="*/ 7 h 9"/>
                <a:gd name="T10" fmla="*/ 3 w 14"/>
                <a:gd name="T11" fmla="*/ 9 h 9"/>
                <a:gd name="T12" fmla="*/ 1 w 1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4"/>
                  </a:moveTo>
                  <a:cubicBezTo>
                    <a:pt x="3" y="3"/>
                    <a:pt x="4" y="2"/>
                    <a:pt x="5" y="2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12" y="0"/>
                    <a:pt x="14" y="4"/>
                    <a:pt x="11" y="5"/>
                  </a:cubicBezTo>
                  <a:cubicBezTo>
                    <a:pt x="10" y="6"/>
                    <a:pt x="9" y="7"/>
                    <a:pt x="7" y="7"/>
                  </a:cubicBezTo>
                  <a:cubicBezTo>
                    <a:pt x="6" y="8"/>
                    <a:pt x="5" y="8"/>
                    <a:pt x="3" y="9"/>
                  </a:cubicBezTo>
                  <a:cubicBezTo>
                    <a:pt x="1" y="9"/>
                    <a:pt x="0" y="6"/>
                    <a:pt x="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CAA37059-478C-45B3-B60B-59BE539FB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494" y="3622252"/>
              <a:ext cx="37958" cy="18979"/>
            </a:xfrm>
            <a:custGeom>
              <a:avLst/>
              <a:gdLst>
                <a:gd name="T0" fmla="*/ 5 w 16"/>
                <a:gd name="T1" fmla="*/ 1 h 8"/>
                <a:gd name="T2" fmla="*/ 13 w 16"/>
                <a:gd name="T3" fmla="*/ 3 h 8"/>
                <a:gd name="T4" fmla="*/ 14 w 16"/>
                <a:gd name="T5" fmla="*/ 7 h 8"/>
                <a:gd name="T6" fmla="*/ 2 w 16"/>
                <a:gd name="T7" fmla="*/ 5 h 8"/>
                <a:gd name="T8" fmla="*/ 5 w 1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5" y="1"/>
                  </a:moveTo>
                  <a:cubicBezTo>
                    <a:pt x="8" y="1"/>
                    <a:pt x="10" y="3"/>
                    <a:pt x="13" y="3"/>
                  </a:cubicBezTo>
                  <a:cubicBezTo>
                    <a:pt x="16" y="3"/>
                    <a:pt x="16" y="7"/>
                    <a:pt x="14" y="7"/>
                  </a:cubicBezTo>
                  <a:cubicBezTo>
                    <a:pt x="10" y="8"/>
                    <a:pt x="5" y="8"/>
                    <a:pt x="2" y="5"/>
                  </a:cubicBezTo>
                  <a:cubicBezTo>
                    <a:pt x="0" y="3"/>
                    <a:pt x="2" y="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8FDD9FE2-7957-4A99-8877-738D34FEC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27" y="3759099"/>
              <a:ext cx="39955" cy="32963"/>
            </a:xfrm>
            <a:custGeom>
              <a:avLst/>
              <a:gdLst>
                <a:gd name="T0" fmla="*/ 1 w 17"/>
                <a:gd name="T1" fmla="*/ 2 h 14"/>
                <a:gd name="T2" fmla="*/ 4 w 17"/>
                <a:gd name="T3" fmla="*/ 1 h 14"/>
                <a:gd name="T4" fmla="*/ 16 w 17"/>
                <a:gd name="T5" fmla="*/ 9 h 14"/>
                <a:gd name="T6" fmla="*/ 13 w 17"/>
                <a:gd name="T7" fmla="*/ 13 h 14"/>
                <a:gd name="T8" fmla="*/ 1 w 17"/>
                <a:gd name="T9" fmla="*/ 6 h 14"/>
                <a:gd name="T10" fmla="*/ 1 w 17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2"/>
                  </a:moveTo>
                  <a:cubicBezTo>
                    <a:pt x="2" y="1"/>
                    <a:pt x="3" y="0"/>
                    <a:pt x="4" y="1"/>
                  </a:cubicBezTo>
                  <a:cubicBezTo>
                    <a:pt x="9" y="2"/>
                    <a:pt x="13" y="6"/>
                    <a:pt x="16" y="9"/>
                  </a:cubicBezTo>
                  <a:cubicBezTo>
                    <a:pt x="17" y="11"/>
                    <a:pt x="15" y="14"/>
                    <a:pt x="13" y="13"/>
                  </a:cubicBezTo>
                  <a:cubicBezTo>
                    <a:pt x="9" y="12"/>
                    <a:pt x="4" y="9"/>
                    <a:pt x="1" y="6"/>
                  </a:cubicBezTo>
                  <a:cubicBezTo>
                    <a:pt x="1" y="5"/>
                    <a:pt x="0" y="3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5" name="Rectangle 224">
              <a:extLst>
                <a:ext uri="{FF2B5EF4-FFF2-40B4-BE49-F238E27FC236}">
                  <a16:creationId xmlns:a16="http://schemas.microsoft.com/office/drawing/2014/main" id="{C69A8395-3951-4BAA-A7FE-0F9F8F422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319" y="3416471"/>
              <a:ext cx="32963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rgbClr val="FFFFFF"/>
                  </a:solidFill>
                  <a:latin typeface="TrashHand" panose="00000400000000000000" pitchFamily="2" charset="0"/>
                </a:rPr>
                <a:t>04</a:t>
              </a:r>
              <a:endParaRPr lang="en-US" altLang="en-US" sz="1050" dirty="0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1D9856C3-DD3D-4658-85BB-0E1EBD51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1642" y="3323586"/>
              <a:ext cx="255714" cy="347611"/>
            </a:xfrm>
            <a:custGeom>
              <a:avLst/>
              <a:gdLst>
                <a:gd name="T0" fmla="*/ 99 w 108"/>
                <a:gd name="T1" fmla="*/ 3 h 147"/>
                <a:gd name="T2" fmla="*/ 1 w 108"/>
                <a:gd name="T3" fmla="*/ 144 h 147"/>
                <a:gd name="T4" fmla="*/ 3 w 108"/>
                <a:gd name="T5" fmla="*/ 145 h 147"/>
                <a:gd name="T6" fmla="*/ 46 w 108"/>
                <a:gd name="T7" fmla="*/ 75 h 147"/>
                <a:gd name="T8" fmla="*/ 104 w 108"/>
                <a:gd name="T9" fmla="*/ 10 h 147"/>
                <a:gd name="T10" fmla="*/ 99 w 108"/>
                <a:gd name="T11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47">
                  <a:moveTo>
                    <a:pt x="99" y="3"/>
                  </a:moveTo>
                  <a:cubicBezTo>
                    <a:pt x="52" y="35"/>
                    <a:pt x="16" y="90"/>
                    <a:pt x="1" y="144"/>
                  </a:cubicBezTo>
                  <a:cubicBezTo>
                    <a:pt x="0" y="146"/>
                    <a:pt x="2" y="147"/>
                    <a:pt x="3" y="145"/>
                  </a:cubicBezTo>
                  <a:cubicBezTo>
                    <a:pt x="16" y="121"/>
                    <a:pt x="30" y="97"/>
                    <a:pt x="46" y="75"/>
                  </a:cubicBezTo>
                  <a:cubicBezTo>
                    <a:pt x="64" y="52"/>
                    <a:pt x="85" y="32"/>
                    <a:pt x="104" y="10"/>
                  </a:cubicBezTo>
                  <a:cubicBezTo>
                    <a:pt x="108" y="7"/>
                    <a:pt x="103" y="0"/>
                    <a:pt x="99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8C5775ED-1FE1-4018-AC49-DEDDB6C09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1296" y="3215707"/>
              <a:ext cx="146836" cy="84905"/>
            </a:xfrm>
            <a:custGeom>
              <a:avLst/>
              <a:gdLst>
                <a:gd name="T0" fmla="*/ 55 w 62"/>
                <a:gd name="T1" fmla="*/ 2 h 36"/>
                <a:gd name="T2" fmla="*/ 2 w 62"/>
                <a:gd name="T3" fmla="*/ 31 h 36"/>
                <a:gd name="T4" fmla="*/ 5 w 62"/>
                <a:gd name="T5" fmla="*/ 35 h 36"/>
                <a:gd name="T6" fmla="*/ 58 w 62"/>
                <a:gd name="T7" fmla="*/ 9 h 36"/>
                <a:gd name="T8" fmla="*/ 55 w 62"/>
                <a:gd name="T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6">
                  <a:moveTo>
                    <a:pt x="55" y="2"/>
                  </a:moveTo>
                  <a:cubicBezTo>
                    <a:pt x="36" y="7"/>
                    <a:pt x="18" y="18"/>
                    <a:pt x="2" y="31"/>
                  </a:cubicBezTo>
                  <a:cubicBezTo>
                    <a:pt x="0" y="32"/>
                    <a:pt x="3" y="36"/>
                    <a:pt x="5" y="35"/>
                  </a:cubicBezTo>
                  <a:cubicBezTo>
                    <a:pt x="23" y="27"/>
                    <a:pt x="42" y="19"/>
                    <a:pt x="58" y="9"/>
                  </a:cubicBezTo>
                  <a:cubicBezTo>
                    <a:pt x="62" y="7"/>
                    <a:pt x="60" y="0"/>
                    <a:pt x="5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F2E0E69A-5F26-4D96-B246-554C8CEC3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4588" y="3167760"/>
              <a:ext cx="226747" cy="139844"/>
            </a:xfrm>
            <a:custGeom>
              <a:avLst/>
              <a:gdLst>
                <a:gd name="T0" fmla="*/ 93 w 96"/>
                <a:gd name="T1" fmla="*/ 49 h 59"/>
                <a:gd name="T2" fmla="*/ 8 w 96"/>
                <a:gd name="T3" fmla="*/ 1 h 59"/>
                <a:gd name="T4" fmla="*/ 5 w 96"/>
                <a:gd name="T5" fmla="*/ 10 h 59"/>
                <a:gd name="T6" fmla="*/ 87 w 96"/>
                <a:gd name="T7" fmla="*/ 56 h 59"/>
                <a:gd name="T8" fmla="*/ 93 w 96"/>
                <a:gd name="T9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9">
                  <a:moveTo>
                    <a:pt x="93" y="49"/>
                  </a:moveTo>
                  <a:cubicBezTo>
                    <a:pt x="72" y="23"/>
                    <a:pt x="39" y="9"/>
                    <a:pt x="8" y="1"/>
                  </a:cubicBezTo>
                  <a:cubicBezTo>
                    <a:pt x="2" y="0"/>
                    <a:pt x="0" y="8"/>
                    <a:pt x="5" y="10"/>
                  </a:cubicBezTo>
                  <a:cubicBezTo>
                    <a:pt x="36" y="20"/>
                    <a:pt x="61" y="38"/>
                    <a:pt x="87" y="56"/>
                  </a:cubicBezTo>
                  <a:cubicBezTo>
                    <a:pt x="92" y="59"/>
                    <a:pt x="96" y="53"/>
                    <a:pt x="93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8DAE75E8-5996-4644-B12A-591F96D1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5308" y="3312598"/>
              <a:ext cx="39955" cy="41953"/>
            </a:xfrm>
            <a:custGeom>
              <a:avLst/>
              <a:gdLst>
                <a:gd name="T0" fmla="*/ 15 w 17"/>
                <a:gd name="T1" fmla="*/ 11 h 18"/>
                <a:gd name="T2" fmla="*/ 8 w 17"/>
                <a:gd name="T3" fmla="*/ 2 h 18"/>
                <a:gd name="T4" fmla="*/ 3 w 17"/>
                <a:gd name="T5" fmla="*/ 1 h 18"/>
                <a:gd name="T6" fmla="*/ 1 w 17"/>
                <a:gd name="T7" fmla="*/ 6 h 18"/>
                <a:gd name="T8" fmla="*/ 4 w 17"/>
                <a:gd name="T9" fmla="*/ 13 h 18"/>
                <a:gd name="T10" fmla="*/ 12 w 17"/>
                <a:gd name="T11" fmla="*/ 18 h 18"/>
                <a:gd name="T12" fmla="*/ 16 w 17"/>
                <a:gd name="T13" fmla="*/ 16 h 18"/>
                <a:gd name="T14" fmla="*/ 15 w 17"/>
                <a:gd name="T15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5" y="11"/>
                  </a:moveTo>
                  <a:cubicBezTo>
                    <a:pt x="13" y="8"/>
                    <a:pt x="10" y="6"/>
                    <a:pt x="8" y="2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3"/>
                    <a:pt x="1" y="6"/>
                  </a:cubicBezTo>
                  <a:cubicBezTo>
                    <a:pt x="1" y="8"/>
                    <a:pt x="2" y="11"/>
                    <a:pt x="4" y="13"/>
                  </a:cubicBezTo>
                  <a:cubicBezTo>
                    <a:pt x="6" y="16"/>
                    <a:pt x="9" y="17"/>
                    <a:pt x="12" y="18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7" y="14"/>
                    <a:pt x="16" y="12"/>
                    <a:pt x="1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15827F6F-4D75-4E4C-AF54-0A9638A3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6994" y="3723139"/>
              <a:ext cx="70921" cy="335625"/>
            </a:xfrm>
            <a:custGeom>
              <a:avLst/>
              <a:gdLst>
                <a:gd name="T0" fmla="*/ 6 w 30"/>
                <a:gd name="T1" fmla="*/ 3 h 142"/>
                <a:gd name="T2" fmla="*/ 0 w 30"/>
                <a:gd name="T3" fmla="*/ 6 h 142"/>
                <a:gd name="T4" fmla="*/ 11 w 30"/>
                <a:gd name="T5" fmla="*/ 136 h 142"/>
                <a:gd name="T6" fmla="*/ 20 w 30"/>
                <a:gd name="T7" fmla="*/ 137 h 142"/>
                <a:gd name="T8" fmla="*/ 6 w 30"/>
                <a:gd name="T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2">
                  <a:moveTo>
                    <a:pt x="6" y="3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9" y="50"/>
                    <a:pt x="14" y="91"/>
                    <a:pt x="11" y="136"/>
                  </a:cubicBezTo>
                  <a:cubicBezTo>
                    <a:pt x="10" y="141"/>
                    <a:pt x="19" y="142"/>
                    <a:pt x="20" y="137"/>
                  </a:cubicBezTo>
                  <a:cubicBezTo>
                    <a:pt x="30" y="94"/>
                    <a:pt x="26" y="43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107047A4-526D-484F-965F-50F0CE02A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81" y="4115700"/>
              <a:ext cx="33962" cy="73917"/>
            </a:xfrm>
            <a:custGeom>
              <a:avLst/>
              <a:gdLst>
                <a:gd name="T0" fmla="*/ 5 w 14"/>
                <a:gd name="T1" fmla="*/ 4 h 31"/>
                <a:gd name="T2" fmla="*/ 1 w 14"/>
                <a:gd name="T3" fmla="*/ 26 h 31"/>
                <a:gd name="T4" fmla="*/ 10 w 14"/>
                <a:gd name="T5" fmla="*/ 27 h 31"/>
                <a:gd name="T6" fmla="*/ 14 w 14"/>
                <a:gd name="T7" fmla="*/ 6 h 31"/>
                <a:gd name="T8" fmla="*/ 5 w 14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5" y="4"/>
                  </a:moveTo>
                  <a:cubicBezTo>
                    <a:pt x="2" y="11"/>
                    <a:pt x="1" y="18"/>
                    <a:pt x="1" y="26"/>
                  </a:cubicBezTo>
                  <a:cubicBezTo>
                    <a:pt x="0" y="31"/>
                    <a:pt x="8" y="31"/>
                    <a:pt x="10" y="27"/>
                  </a:cubicBezTo>
                  <a:cubicBezTo>
                    <a:pt x="12" y="20"/>
                    <a:pt x="14" y="13"/>
                    <a:pt x="14" y="6"/>
                  </a:cubicBezTo>
                  <a:cubicBezTo>
                    <a:pt x="14" y="2"/>
                    <a:pt x="7" y="0"/>
                    <a:pt x="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AD21BCEF-E3E6-49B1-84A9-982CABBD9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581" y="4338451"/>
              <a:ext cx="330631" cy="311651"/>
            </a:xfrm>
            <a:custGeom>
              <a:avLst/>
              <a:gdLst>
                <a:gd name="T0" fmla="*/ 136 w 140"/>
                <a:gd name="T1" fmla="*/ 123 h 132"/>
                <a:gd name="T2" fmla="*/ 66 w 140"/>
                <a:gd name="T3" fmla="*/ 72 h 132"/>
                <a:gd name="T4" fmla="*/ 4 w 140"/>
                <a:gd name="T5" fmla="*/ 2 h 132"/>
                <a:gd name="T6" fmla="*/ 1 w 140"/>
                <a:gd name="T7" fmla="*/ 4 h 132"/>
                <a:gd name="T8" fmla="*/ 132 w 140"/>
                <a:gd name="T9" fmla="*/ 130 h 132"/>
                <a:gd name="T10" fmla="*/ 136 w 140"/>
                <a:gd name="T11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32">
                  <a:moveTo>
                    <a:pt x="136" y="123"/>
                  </a:moveTo>
                  <a:cubicBezTo>
                    <a:pt x="111" y="108"/>
                    <a:pt x="87" y="91"/>
                    <a:pt x="66" y="72"/>
                  </a:cubicBezTo>
                  <a:cubicBezTo>
                    <a:pt x="42" y="51"/>
                    <a:pt x="23" y="27"/>
                    <a:pt x="4" y="2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27" y="58"/>
                    <a:pt x="77" y="105"/>
                    <a:pt x="132" y="130"/>
                  </a:cubicBezTo>
                  <a:cubicBezTo>
                    <a:pt x="136" y="132"/>
                    <a:pt x="140" y="126"/>
                    <a:pt x="136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3340521E-783B-4B7C-BBCE-DC3A9933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151" y="4659092"/>
              <a:ext cx="129855" cy="47946"/>
            </a:xfrm>
            <a:custGeom>
              <a:avLst/>
              <a:gdLst>
                <a:gd name="T0" fmla="*/ 49 w 55"/>
                <a:gd name="T1" fmla="*/ 9 h 20"/>
                <a:gd name="T2" fmla="*/ 6 w 55"/>
                <a:gd name="T3" fmla="*/ 1 h 20"/>
                <a:gd name="T4" fmla="*/ 4 w 55"/>
                <a:gd name="T5" fmla="*/ 9 h 20"/>
                <a:gd name="T6" fmla="*/ 48 w 55"/>
                <a:gd name="T7" fmla="*/ 20 h 20"/>
                <a:gd name="T8" fmla="*/ 49 w 5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49" y="9"/>
                  </a:moveTo>
                  <a:cubicBezTo>
                    <a:pt x="36" y="5"/>
                    <a:pt x="21" y="0"/>
                    <a:pt x="6" y="1"/>
                  </a:cubicBezTo>
                  <a:cubicBezTo>
                    <a:pt x="2" y="1"/>
                    <a:pt x="0" y="7"/>
                    <a:pt x="4" y="9"/>
                  </a:cubicBezTo>
                  <a:cubicBezTo>
                    <a:pt x="18" y="15"/>
                    <a:pt x="33" y="18"/>
                    <a:pt x="48" y="20"/>
                  </a:cubicBezTo>
                  <a:cubicBezTo>
                    <a:pt x="54" y="20"/>
                    <a:pt x="55" y="11"/>
                    <a:pt x="4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CD782E68-7008-4962-A12D-BB2BACA88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525" y="4655097"/>
              <a:ext cx="1998" cy="199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B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AF0C9905-DC3F-4C32-84D7-A85311325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535" y="4655097"/>
              <a:ext cx="1998" cy="199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B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C6AEAEDB-8A13-4323-A532-01439D88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525" y="4404377"/>
              <a:ext cx="342617" cy="247723"/>
            </a:xfrm>
            <a:custGeom>
              <a:avLst/>
              <a:gdLst>
                <a:gd name="T0" fmla="*/ 137 w 145"/>
                <a:gd name="T1" fmla="*/ 3 h 105"/>
                <a:gd name="T2" fmla="*/ 1 w 145"/>
                <a:gd name="T3" fmla="*/ 104 h 105"/>
                <a:gd name="T4" fmla="*/ 1 w 145"/>
                <a:gd name="T5" fmla="*/ 104 h 105"/>
                <a:gd name="T6" fmla="*/ 34 w 145"/>
                <a:gd name="T7" fmla="*/ 94 h 105"/>
                <a:gd name="T8" fmla="*/ 77 w 145"/>
                <a:gd name="T9" fmla="*/ 71 h 105"/>
                <a:gd name="T10" fmla="*/ 143 w 145"/>
                <a:gd name="T11" fmla="*/ 8 h 105"/>
                <a:gd name="T12" fmla="*/ 137 w 145"/>
                <a:gd name="T13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05">
                  <a:moveTo>
                    <a:pt x="137" y="3"/>
                  </a:moveTo>
                  <a:cubicBezTo>
                    <a:pt x="99" y="48"/>
                    <a:pt x="51" y="76"/>
                    <a:pt x="1" y="104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3" y="105"/>
                    <a:pt x="23" y="99"/>
                    <a:pt x="34" y="94"/>
                  </a:cubicBezTo>
                  <a:cubicBezTo>
                    <a:pt x="48" y="87"/>
                    <a:pt x="63" y="80"/>
                    <a:pt x="77" y="71"/>
                  </a:cubicBezTo>
                  <a:cubicBezTo>
                    <a:pt x="103" y="56"/>
                    <a:pt x="129" y="36"/>
                    <a:pt x="143" y="8"/>
                  </a:cubicBezTo>
                  <a:cubicBezTo>
                    <a:pt x="145" y="4"/>
                    <a:pt x="140" y="0"/>
                    <a:pt x="13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id="{AD4EEF13-3901-4D1E-B053-5A044C528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115" y="4314478"/>
              <a:ext cx="44950" cy="56937"/>
            </a:xfrm>
            <a:custGeom>
              <a:avLst/>
              <a:gdLst>
                <a:gd name="T0" fmla="*/ 13 w 19"/>
                <a:gd name="T1" fmla="*/ 3 h 24"/>
                <a:gd name="T2" fmla="*/ 3 w 19"/>
                <a:gd name="T3" fmla="*/ 16 h 24"/>
                <a:gd name="T4" fmla="*/ 8 w 19"/>
                <a:gd name="T5" fmla="*/ 21 h 24"/>
                <a:gd name="T6" fmla="*/ 18 w 19"/>
                <a:gd name="T7" fmla="*/ 5 h 24"/>
                <a:gd name="T8" fmla="*/ 13 w 19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3" y="3"/>
                  </a:moveTo>
                  <a:cubicBezTo>
                    <a:pt x="10" y="7"/>
                    <a:pt x="7" y="12"/>
                    <a:pt x="3" y="16"/>
                  </a:cubicBezTo>
                  <a:cubicBezTo>
                    <a:pt x="0" y="19"/>
                    <a:pt x="5" y="24"/>
                    <a:pt x="8" y="21"/>
                  </a:cubicBezTo>
                  <a:cubicBezTo>
                    <a:pt x="12" y="16"/>
                    <a:pt x="17" y="11"/>
                    <a:pt x="18" y="5"/>
                  </a:cubicBezTo>
                  <a:cubicBezTo>
                    <a:pt x="19" y="2"/>
                    <a:pt x="15" y="0"/>
                    <a:pt x="1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id="{5AE93B3B-1E32-435C-B4E1-EDC8D3D4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646" y="4667083"/>
              <a:ext cx="58934" cy="20977"/>
            </a:xfrm>
            <a:custGeom>
              <a:avLst/>
              <a:gdLst>
                <a:gd name="T0" fmla="*/ 20 w 25"/>
                <a:gd name="T1" fmla="*/ 1 h 9"/>
                <a:gd name="T2" fmla="*/ 2 w 25"/>
                <a:gd name="T3" fmla="*/ 4 h 9"/>
                <a:gd name="T4" fmla="*/ 2 w 25"/>
                <a:gd name="T5" fmla="*/ 7 h 9"/>
                <a:gd name="T6" fmla="*/ 22 w 25"/>
                <a:gd name="T7" fmla="*/ 5 h 9"/>
                <a:gd name="T8" fmla="*/ 20 w 2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">
                  <a:moveTo>
                    <a:pt x="20" y="1"/>
                  </a:moveTo>
                  <a:cubicBezTo>
                    <a:pt x="14" y="2"/>
                    <a:pt x="8" y="3"/>
                    <a:pt x="2" y="4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9" y="9"/>
                    <a:pt x="16" y="8"/>
                    <a:pt x="22" y="5"/>
                  </a:cubicBezTo>
                  <a:cubicBezTo>
                    <a:pt x="25" y="4"/>
                    <a:pt x="23" y="0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39" name="Rectangle 238">
              <a:extLst>
                <a:ext uri="{FF2B5EF4-FFF2-40B4-BE49-F238E27FC236}">
                  <a16:creationId xmlns:a16="http://schemas.microsoft.com/office/drawing/2014/main" id="{42AFF701-F89D-4141-8615-F3F77F275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6235" y="4011574"/>
              <a:ext cx="6982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1050" dirty="0">
                  <a:solidFill>
                    <a:schemeClr val="accent1"/>
                  </a:solidFill>
                  <a:latin typeface="TrashHand" panose="00000400000000000000" pitchFamily="2" charset="0"/>
                </a:rPr>
                <a:t>Target</a:t>
              </a:r>
              <a:endParaRPr lang="en-US" altLang="en-US" sz="788" dirty="0">
                <a:solidFill>
                  <a:schemeClr val="accent1"/>
                </a:solidFill>
              </a:endParaRPr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2B6C9F8A-1DC5-40DF-9A9B-636D58D70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335" y="4097477"/>
              <a:ext cx="85904" cy="34961"/>
            </a:xfrm>
            <a:custGeom>
              <a:avLst/>
              <a:gdLst>
                <a:gd name="T0" fmla="*/ 32 w 36"/>
                <a:gd name="T1" fmla="*/ 4 h 15"/>
                <a:gd name="T2" fmla="*/ 7 w 36"/>
                <a:gd name="T3" fmla="*/ 1 h 15"/>
                <a:gd name="T4" fmla="*/ 5 w 36"/>
                <a:gd name="T5" fmla="*/ 11 h 15"/>
                <a:gd name="T6" fmla="*/ 32 w 36"/>
                <a:gd name="T7" fmla="*/ 12 h 15"/>
                <a:gd name="T8" fmla="*/ 32 w 3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5">
                  <a:moveTo>
                    <a:pt x="32" y="4"/>
                  </a:moveTo>
                  <a:cubicBezTo>
                    <a:pt x="24" y="0"/>
                    <a:pt x="15" y="2"/>
                    <a:pt x="7" y="1"/>
                  </a:cubicBezTo>
                  <a:cubicBezTo>
                    <a:pt x="1" y="1"/>
                    <a:pt x="0" y="10"/>
                    <a:pt x="5" y="11"/>
                  </a:cubicBezTo>
                  <a:cubicBezTo>
                    <a:pt x="14" y="12"/>
                    <a:pt x="24" y="15"/>
                    <a:pt x="32" y="12"/>
                  </a:cubicBezTo>
                  <a:cubicBezTo>
                    <a:pt x="36" y="11"/>
                    <a:pt x="36" y="5"/>
                    <a:pt x="3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id="{6F81F72C-5CB4-47EB-9592-30ABD86E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340" y="4007578"/>
              <a:ext cx="65926" cy="63929"/>
            </a:xfrm>
            <a:custGeom>
              <a:avLst/>
              <a:gdLst>
                <a:gd name="T0" fmla="*/ 20 w 28"/>
                <a:gd name="T1" fmla="*/ 2 h 27"/>
                <a:gd name="T2" fmla="*/ 2 w 28"/>
                <a:gd name="T3" fmla="*/ 20 h 27"/>
                <a:gd name="T4" fmla="*/ 6 w 28"/>
                <a:gd name="T5" fmla="*/ 25 h 27"/>
                <a:gd name="T6" fmla="*/ 26 w 28"/>
                <a:gd name="T7" fmla="*/ 7 h 27"/>
                <a:gd name="T8" fmla="*/ 20 w 28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0" y="2"/>
                  </a:moveTo>
                  <a:cubicBezTo>
                    <a:pt x="13" y="6"/>
                    <a:pt x="8" y="13"/>
                    <a:pt x="2" y="20"/>
                  </a:cubicBezTo>
                  <a:cubicBezTo>
                    <a:pt x="0" y="22"/>
                    <a:pt x="3" y="27"/>
                    <a:pt x="6" y="25"/>
                  </a:cubicBezTo>
                  <a:cubicBezTo>
                    <a:pt x="13" y="19"/>
                    <a:pt x="21" y="14"/>
                    <a:pt x="26" y="7"/>
                  </a:cubicBezTo>
                  <a:cubicBezTo>
                    <a:pt x="28" y="4"/>
                    <a:pt x="23" y="0"/>
                    <a:pt x="2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CA0F3051-7879-481B-8046-76E59C62D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351" y="4158409"/>
              <a:ext cx="63929" cy="52941"/>
            </a:xfrm>
            <a:custGeom>
              <a:avLst/>
              <a:gdLst>
                <a:gd name="T0" fmla="*/ 24 w 27"/>
                <a:gd name="T1" fmla="*/ 14 h 22"/>
                <a:gd name="T2" fmla="*/ 8 w 27"/>
                <a:gd name="T3" fmla="*/ 2 h 22"/>
                <a:gd name="T4" fmla="*/ 3 w 27"/>
                <a:gd name="T5" fmla="*/ 8 h 22"/>
                <a:gd name="T6" fmla="*/ 19 w 27"/>
                <a:gd name="T7" fmla="*/ 20 h 22"/>
                <a:gd name="T8" fmla="*/ 24 w 27"/>
                <a:gd name="T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2">
                  <a:moveTo>
                    <a:pt x="24" y="14"/>
                  </a:moveTo>
                  <a:cubicBezTo>
                    <a:pt x="20" y="9"/>
                    <a:pt x="14" y="5"/>
                    <a:pt x="8" y="2"/>
                  </a:cubicBezTo>
                  <a:cubicBezTo>
                    <a:pt x="4" y="0"/>
                    <a:pt x="0" y="5"/>
                    <a:pt x="3" y="8"/>
                  </a:cubicBezTo>
                  <a:cubicBezTo>
                    <a:pt x="8" y="13"/>
                    <a:pt x="13" y="18"/>
                    <a:pt x="19" y="20"/>
                  </a:cubicBezTo>
                  <a:cubicBezTo>
                    <a:pt x="23" y="22"/>
                    <a:pt x="27" y="18"/>
                    <a:pt x="2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id="{2A49B861-4009-459B-BA0F-5D4A3463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434" y="4085491"/>
              <a:ext cx="87902" cy="32963"/>
            </a:xfrm>
            <a:custGeom>
              <a:avLst/>
              <a:gdLst>
                <a:gd name="T0" fmla="*/ 4 w 37"/>
                <a:gd name="T1" fmla="*/ 11 h 14"/>
                <a:gd name="T2" fmla="*/ 30 w 37"/>
                <a:gd name="T3" fmla="*/ 14 h 14"/>
                <a:gd name="T4" fmla="*/ 31 w 37"/>
                <a:gd name="T5" fmla="*/ 4 h 14"/>
                <a:gd name="T6" fmla="*/ 4 w 37"/>
                <a:gd name="T7" fmla="*/ 3 h 14"/>
                <a:gd name="T8" fmla="*/ 4 w 37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">
                  <a:moveTo>
                    <a:pt x="4" y="11"/>
                  </a:moveTo>
                  <a:cubicBezTo>
                    <a:pt x="12" y="14"/>
                    <a:pt x="21" y="13"/>
                    <a:pt x="30" y="14"/>
                  </a:cubicBezTo>
                  <a:cubicBezTo>
                    <a:pt x="35" y="14"/>
                    <a:pt x="37" y="5"/>
                    <a:pt x="31" y="4"/>
                  </a:cubicBezTo>
                  <a:cubicBezTo>
                    <a:pt x="22" y="3"/>
                    <a:pt x="13" y="0"/>
                    <a:pt x="4" y="3"/>
                  </a:cubicBezTo>
                  <a:cubicBezTo>
                    <a:pt x="0" y="4"/>
                    <a:pt x="0" y="10"/>
                    <a:pt x="4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id="{EC9BC94C-5479-4CF9-BE79-0D175D49F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407" y="4147421"/>
              <a:ext cx="65926" cy="63929"/>
            </a:xfrm>
            <a:custGeom>
              <a:avLst/>
              <a:gdLst>
                <a:gd name="T0" fmla="*/ 8 w 28"/>
                <a:gd name="T1" fmla="*/ 25 h 27"/>
                <a:gd name="T2" fmla="*/ 26 w 28"/>
                <a:gd name="T3" fmla="*/ 7 h 27"/>
                <a:gd name="T4" fmla="*/ 22 w 28"/>
                <a:gd name="T5" fmla="*/ 2 h 27"/>
                <a:gd name="T6" fmla="*/ 3 w 28"/>
                <a:gd name="T7" fmla="*/ 20 h 27"/>
                <a:gd name="T8" fmla="*/ 8 w 28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8" y="25"/>
                  </a:moveTo>
                  <a:cubicBezTo>
                    <a:pt x="15" y="21"/>
                    <a:pt x="21" y="14"/>
                    <a:pt x="26" y="7"/>
                  </a:cubicBezTo>
                  <a:cubicBezTo>
                    <a:pt x="28" y="5"/>
                    <a:pt x="25" y="0"/>
                    <a:pt x="22" y="2"/>
                  </a:cubicBezTo>
                  <a:cubicBezTo>
                    <a:pt x="15" y="8"/>
                    <a:pt x="8" y="12"/>
                    <a:pt x="3" y="20"/>
                  </a:cubicBezTo>
                  <a:cubicBezTo>
                    <a:pt x="0" y="23"/>
                    <a:pt x="5" y="27"/>
                    <a:pt x="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A74F2057-895A-496B-8AE5-52BF7181B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391" y="4007578"/>
              <a:ext cx="61931" cy="51942"/>
            </a:xfrm>
            <a:custGeom>
              <a:avLst/>
              <a:gdLst>
                <a:gd name="T0" fmla="*/ 2 w 26"/>
                <a:gd name="T1" fmla="*/ 8 h 22"/>
                <a:gd name="T2" fmla="*/ 18 w 26"/>
                <a:gd name="T3" fmla="*/ 20 h 22"/>
                <a:gd name="T4" fmla="*/ 23 w 26"/>
                <a:gd name="T5" fmla="*/ 14 h 22"/>
                <a:gd name="T6" fmla="*/ 7 w 26"/>
                <a:gd name="T7" fmla="*/ 2 h 22"/>
                <a:gd name="T8" fmla="*/ 2 w 26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" y="8"/>
                  </a:moveTo>
                  <a:cubicBezTo>
                    <a:pt x="7" y="13"/>
                    <a:pt x="13" y="17"/>
                    <a:pt x="18" y="20"/>
                  </a:cubicBezTo>
                  <a:cubicBezTo>
                    <a:pt x="22" y="22"/>
                    <a:pt x="26" y="17"/>
                    <a:pt x="23" y="14"/>
                  </a:cubicBezTo>
                  <a:cubicBezTo>
                    <a:pt x="18" y="9"/>
                    <a:pt x="13" y="4"/>
                    <a:pt x="7" y="2"/>
                  </a:cubicBezTo>
                  <a:cubicBezTo>
                    <a:pt x="3" y="0"/>
                    <a:pt x="0" y="4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id="{1D00EB42-BCF9-4598-8BD4-A2BFEA3F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52" y="3435461"/>
              <a:ext cx="167812" cy="157823"/>
            </a:xfrm>
            <a:custGeom>
              <a:avLst/>
              <a:gdLst>
                <a:gd name="T0" fmla="*/ 69 w 71"/>
                <a:gd name="T1" fmla="*/ 21 h 67"/>
                <a:gd name="T2" fmla="*/ 50 w 71"/>
                <a:gd name="T3" fmla="*/ 20 h 67"/>
                <a:gd name="T4" fmla="*/ 49 w 71"/>
                <a:gd name="T5" fmla="*/ 12 h 67"/>
                <a:gd name="T6" fmla="*/ 47 w 71"/>
                <a:gd name="T7" fmla="*/ 1 h 67"/>
                <a:gd name="T8" fmla="*/ 45 w 71"/>
                <a:gd name="T9" fmla="*/ 1 h 67"/>
                <a:gd name="T10" fmla="*/ 43 w 71"/>
                <a:gd name="T11" fmla="*/ 21 h 67"/>
                <a:gd name="T12" fmla="*/ 24 w 71"/>
                <a:gd name="T13" fmla="*/ 39 h 67"/>
                <a:gd name="T14" fmla="*/ 1 w 71"/>
                <a:gd name="T15" fmla="*/ 63 h 67"/>
                <a:gd name="T16" fmla="*/ 3 w 71"/>
                <a:gd name="T17" fmla="*/ 66 h 67"/>
                <a:gd name="T18" fmla="*/ 27 w 71"/>
                <a:gd name="T19" fmla="*/ 46 h 67"/>
                <a:gd name="T20" fmla="*/ 47 w 71"/>
                <a:gd name="T21" fmla="*/ 28 h 67"/>
                <a:gd name="T22" fmla="*/ 48 w 71"/>
                <a:gd name="T23" fmla="*/ 29 h 67"/>
                <a:gd name="T24" fmla="*/ 59 w 71"/>
                <a:gd name="T25" fmla="*/ 27 h 67"/>
                <a:gd name="T26" fmla="*/ 68 w 71"/>
                <a:gd name="T27" fmla="*/ 27 h 67"/>
                <a:gd name="T28" fmla="*/ 69 w 71"/>
                <a:gd name="T29" fmla="*/ 2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7">
                  <a:moveTo>
                    <a:pt x="69" y="21"/>
                  </a:moveTo>
                  <a:cubicBezTo>
                    <a:pt x="64" y="18"/>
                    <a:pt x="56" y="19"/>
                    <a:pt x="50" y="20"/>
                  </a:cubicBezTo>
                  <a:cubicBezTo>
                    <a:pt x="50" y="18"/>
                    <a:pt x="49" y="15"/>
                    <a:pt x="49" y="12"/>
                  </a:cubicBezTo>
                  <a:cubicBezTo>
                    <a:pt x="48" y="9"/>
                    <a:pt x="48" y="5"/>
                    <a:pt x="47" y="1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3" y="7"/>
                    <a:pt x="43" y="14"/>
                    <a:pt x="43" y="21"/>
                  </a:cubicBezTo>
                  <a:cubicBezTo>
                    <a:pt x="36" y="25"/>
                    <a:pt x="30" y="33"/>
                    <a:pt x="24" y="39"/>
                  </a:cubicBezTo>
                  <a:cubicBezTo>
                    <a:pt x="16" y="47"/>
                    <a:pt x="8" y="54"/>
                    <a:pt x="1" y="63"/>
                  </a:cubicBezTo>
                  <a:cubicBezTo>
                    <a:pt x="0" y="64"/>
                    <a:pt x="1" y="67"/>
                    <a:pt x="3" y="66"/>
                  </a:cubicBezTo>
                  <a:cubicBezTo>
                    <a:pt x="11" y="60"/>
                    <a:pt x="19" y="53"/>
                    <a:pt x="27" y="46"/>
                  </a:cubicBezTo>
                  <a:cubicBezTo>
                    <a:pt x="33" y="41"/>
                    <a:pt x="42" y="35"/>
                    <a:pt x="47" y="28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8"/>
                    <a:pt x="55" y="28"/>
                    <a:pt x="59" y="27"/>
                  </a:cubicBezTo>
                  <a:cubicBezTo>
                    <a:pt x="62" y="27"/>
                    <a:pt x="65" y="28"/>
                    <a:pt x="68" y="27"/>
                  </a:cubicBezTo>
                  <a:cubicBezTo>
                    <a:pt x="71" y="26"/>
                    <a:pt x="71" y="23"/>
                    <a:pt x="69" y="2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D85A3CB7-7C7D-47BC-A020-50DB6018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704" y="3413485"/>
              <a:ext cx="63929" cy="56937"/>
            </a:xfrm>
            <a:custGeom>
              <a:avLst/>
              <a:gdLst>
                <a:gd name="T0" fmla="*/ 26 w 27"/>
                <a:gd name="T1" fmla="*/ 17 h 24"/>
                <a:gd name="T2" fmla="*/ 16 w 27"/>
                <a:gd name="T3" fmla="*/ 15 h 24"/>
                <a:gd name="T4" fmla="*/ 7 w 27"/>
                <a:gd name="T5" fmla="*/ 17 h 24"/>
                <a:gd name="T6" fmla="*/ 4 w 27"/>
                <a:gd name="T7" fmla="*/ 1 h 24"/>
                <a:gd name="T8" fmla="*/ 2 w 27"/>
                <a:gd name="T9" fmla="*/ 1 h 24"/>
                <a:gd name="T10" fmla="*/ 1 w 27"/>
                <a:gd name="T11" fmla="*/ 21 h 24"/>
                <a:gd name="T12" fmla="*/ 5 w 27"/>
                <a:gd name="T13" fmla="*/ 24 h 24"/>
                <a:gd name="T14" fmla="*/ 16 w 27"/>
                <a:gd name="T15" fmla="*/ 22 h 24"/>
                <a:gd name="T16" fmla="*/ 26 w 27"/>
                <a:gd name="T17" fmla="*/ 20 h 24"/>
                <a:gd name="T18" fmla="*/ 26 w 27"/>
                <a:gd name="T1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4">
                  <a:moveTo>
                    <a:pt x="26" y="17"/>
                  </a:moveTo>
                  <a:cubicBezTo>
                    <a:pt x="23" y="14"/>
                    <a:pt x="20" y="15"/>
                    <a:pt x="16" y="15"/>
                  </a:cubicBezTo>
                  <a:cubicBezTo>
                    <a:pt x="13" y="16"/>
                    <a:pt x="10" y="16"/>
                    <a:pt x="7" y="17"/>
                  </a:cubicBezTo>
                  <a:cubicBezTo>
                    <a:pt x="7" y="11"/>
                    <a:pt x="6" y="5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7"/>
                    <a:pt x="1" y="14"/>
                    <a:pt x="1" y="21"/>
                  </a:cubicBezTo>
                  <a:cubicBezTo>
                    <a:pt x="1" y="23"/>
                    <a:pt x="3" y="24"/>
                    <a:pt x="5" y="24"/>
                  </a:cubicBezTo>
                  <a:cubicBezTo>
                    <a:pt x="9" y="23"/>
                    <a:pt x="13" y="23"/>
                    <a:pt x="16" y="22"/>
                  </a:cubicBezTo>
                  <a:cubicBezTo>
                    <a:pt x="20" y="22"/>
                    <a:pt x="23" y="23"/>
                    <a:pt x="26" y="20"/>
                  </a:cubicBezTo>
                  <a:cubicBezTo>
                    <a:pt x="27" y="19"/>
                    <a:pt x="27" y="18"/>
                    <a:pt x="26" y="1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0318039F-0799-460D-8F92-FDFC1BBB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910" y="3536348"/>
              <a:ext cx="105882" cy="104883"/>
            </a:xfrm>
            <a:custGeom>
              <a:avLst/>
              <a:gdLst>
                <a:gd name="T0" fmla="*/ 42 w 45"/>
                <a:gd name="T1" fmla="*/ 22 h 44"/>
                <a:gd name="T2" fmla="*/ 38 w 45"/>
                <a:gd name="T3" fmla="*/ 22 h 44"/>
                <a:gd name="T4" fmla="*/ 32 w 45"/>
                <a:gd name="T5" fmla="*/ 32 h 44"/>
                <a:gd name="T6" fmla="*/ 15 w 45"/>
                <a:gd name="T7" fmla="*/ 33 h 44"/>
                <a:gd name="T8" fmla="*/ 23 w 45"/>
                <a:gd name="T9" fmla="*/ 8 h 44"/>
                <a:gd name="T10" fmla="*/ 25 w 45"/>
                <a:gd name="T11" fmla="*/ 4 h 44"/>
                <a:gd name="T12" fmla="*/ 7 w 45"/>
                <a:gd name="T13" fmla="*/ 8 h 44"/>
                <a:gd name="T14" fmla="*/ 7 w 45"/>
                <a:gd name="T15" fmla="*/ 35 h 44"/>
                <a:gd name="T16" fmla="*/ 31 w 45"/>
                <a:gd name="T17" fmla="*/ 41 h 44"/>
                <a:gd name="T18" fmla="*/ 42 w 45"/>
                <a:gd name="T1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42" y="22"/>
                  </a:moveTo>
                  <a:cubicBezTo>
                    <a:pt x="41" y="21"/>
                    <a:pt x="39" y="21"/>
                    <a:pt x="38" y="22"/>
                  </a:cubicBezTo>
                  <a:cubicBezTo>
                    <a:pt x="36" y="25"/>
                    <a:pt x="35" y="29"/>
                    <a:pt x="32" y="32"/>
                  </a:cubicBezTo>
                  <a:cubicBezTo>
                    <a:pt x="28" y="36"/>
                    <a:pt x="21" y="36"/>
                    <a:pt x="15" y="33"/>
                  </a:cubicBezTo>
                  <a:cubicBezTo>
                    <a:pt x="4" y="27"/>
                    <a:pt x="10" y="5"/>
                    <a:pt x="23" y="8"/>
                  </a:cubicBezTo>
                  <a:cubicBezTo>
                    <a:pt x="25" y="8"/>
                    <a:pt x="27" y="6"/>
                    <a:pt x="25" y="4"/>
                  </a:cubicBezTo>
                  <a:cubicBezTo>
                    <a:pt x="20" y="0"/>
                    <a:pt x="11" y="2"/>
                    <a:pt x="7" y="8"/>
                  </a:cubicBezTo>
                  <a:cubicBezTo>
                    <a:pt x="2" y="16"/>
                    <a:pt x="0" y="27"/>
                    <a:pt x="7" y="35"/>
                  </a:cubicBezTo>
                  <a:cubicBezTo>
                    <a:pt x="12" y="42"/>
                    <a:pt x="23" y="44"/>
                    <a:pt x="31" y="41"/>
                  </a:cubicBezTo>
                  <a:cubicBezTo>
                    <a:pt x="38" y="38"/>
                    <a:pt x="45" y="30"/>
                    <a:pt x="42" y="2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F310F683-22DD-477C-945F-43CC0A817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1960" y="3477414"/>
              <a:ext cx="235737" cy="250720"/>
            </a:xfrm>
            <a:custGeom>
              <a:avLst/>
              <a:gdLst>
                <a:gd name="T0" fmla="*/ 78 w 100"/>
                <a:gd name="T1" fmla="*/ 36 h 106"/>
                <a:gd name="T2" fmla="*/ 74 w 100"/>
                <a:gd name="T3" fmla="*/ 37 h 106"/>
                <a:gd name="T4" fmla="*/ 58 w 100"/>
                <a:gd name="T5" fmla="*/ 74 h 106"/>
                <a:gd name="T6" fmla="*/ 15 w 100"/>
                <a:gd name="T7" fmla="*/ 65 h 106"/>
                <a:gd name="T8" fmla="*/ 19 w 100"/>
                <a:gd name="T9" fmla="*/ 24 h 106"/>
                <a:gd name="T10" fmla="*/ 57 w 100"/>
                <a:gd name="T11" fmla="*/ 14 h 106"/>
                <a:gd name="T12" fmla="*/ 59 w 100"/>
                <a:gd name="T13" fmla="*/ 11 h 106"/>
                <a:gd name="T14" fmla="*/ 13 w 100"/>
                <a:gd name="T15" fmla="*/ 19 h 106"/>
                <a:gd name="T16" fmla="*/ 11 w 100"/>
                <a:gd name="T17" fmla="*/ 72 h 106"/>
                <a:gd name="T18" fmla="*/ 78 w 100"/>
                <a:gd name="T19" fmla="*/ 3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6">
                  <a:moveTo>
                    <a:pt x="78" y="36"/>
                  </a:moveTo>
                  <a:cubicBezTo>
                    <a:pt x="77" y="34"/>
                    <a:pt x="74" y="34"/>
                    <a:pt x="74" y="37"/>
                  </a:cubicBezTo>
                  <a:cubicBezTo>
                    <a:pt x="75" y="53"/>
                    <a:pt x="73" y="65"/>
                    <a:pt x="58" y="74"/>
                  </a:cubicBezTo>
                  <a:cubicBezTo>
                    <a:pt x="44" y="82"/>
                    <a:pt x="23" y="79"/>
                    <a:pt x="15" y="65"/>
                  </a:cubicBezTo>
                  <a:cubicBezTo>
                    <a:pt x="7" y="52"/>
                    <a:pt x="10" y="35"/>
                    <a:pt x="19" y="24"/>
                  </a:cubicBezTo>
                  <a:cubicBezTo>
                    <a:pt x="28" y="12"/>
                    <a:pt x="44" y="11"/>
                    <a:pt x="57" y="14"/>
                  </a:cubicBezTo>
                  <a:cubicBezTo>
                    <a:pt x="59" y="14"/>
                    <a:pt x="60" y="12"/>
                    <a:pt x="59" y="11"/>
                  </a:cubicBezTo>
                  <a:cubicBezTo>
                    <a:pt x="45" y="0"/>
                    <a:pt x="23" y="5"/>
                    <a:pt x="13" y="19"/>
                  </a:cubicBezTo>
                  <a:cubicBezTo>
                    <a:pt x="1" y="34"/>
                    <a:pt x="0" y="55"/>
                    <a:pt x="11" y="72"/>
                  </a:cubicBezTo>
                  <a:cubicBezTo>
                    <a:pt x="31" y="106"/>
                    <a:pt x="100" y="72"/>
                    <a:pt x="78" y="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B13E78D3-E058-4B50-AEF9-66417EB5D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026" y="3435461"/>
              <a:ext cx="384570" cy="370586"/>
            </a:xfrm>
            <a:custGeom>
              <a:avLst/>
              <a:gdLst>
                <a:gd name="T0" fmla="*/ 124 w 163"/>
                <a:gd name="T1" fmla="*/ 37 h 157"/>
                <a:gd name="T2" fmla="*/ 116 w 163"/>
                <a:gd name="T3" fmla="*/ 41 h 157"/>
                <a:gd name="T4" fmla="*/ 21 w 163"/>
                <a:gd name="T5" fmla="*/ 94 h 157"/>
                <a:gd name="T6" fmla="*/ 34 w 163"/>
                <a:gd name="T7" fmla="*/ 22 h 157"/>
                <a:gd name="T8" fmla="*/ 94 w 163"/>
                <a:gd name="T9" fmla="*/ 14 h 157"/>
                <a:gd name="T10" fmla="*/ 95 w 163"/>
                <a:gd name="T11" fmla="*/ 10 h 157"/>
                <a:gd name="T12" fmla="*/ 14 w 163"/>
                <a:gd name="T13" fmla="*/ 29 h 157"/>
                <a:gd name="T14" fmla="*/ 24 w 163"/>
                <a:gd name="T15" fmla="*/ 110 h 157"/>
                <a:gd name="T16" fmla="*/ 124 w 163"/>
                <a:gd name="T17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57">
                  <a:moveTo>
                    <a:pt x="124" y="37"/>
                  </a:moveTo>
                  <a:cubicBezTo>
                    <a:pt x="121" y="32"/>
                    <a:pt x="113" y="36"/>
                    <a:pt x="116" y="41"/>
                  </a:cubicBezTo>
                  <a:cubicBezTo>
                    <a:pt x="149" y="103"/>
                    <a:pt x="60" y="147"/>
                    <a:pt x="21" y="94"/>
                  </a:cubicBezTo>
                  <a:cubicBezTo>
                    <a:pt x="5" y="73"/>
                    <a:pt x="14" y="36"/>
                    <a:pt x="34" y="22"/>
                  </a:cubicBezTo>
                  <a:cubicBezTo>
                    <a:pt x="51" y="10"/>
                    <a:pt x="75" y="13"/>
                    <a:pt x="94" y="14"/>
                  </a:cubicBezTo>
                  <a:cubicBezTo>
                    <a:pt x="97" y="14"/>
                    <a:pt x="97" y="11"/>
                    <a:pt x="95" y="10"/>
                  </a:cubicBezTo>
                  <a:cubicBezTo>
                    <a:pt x="69" y="0"/>
                    <a:pt x="30" y="1"/>
                    <a:pt x="14" y="29"/>
                  </a:cubicBezTo>
                  <a:cubicBezTo>
                    <a:pt x="0" y="55"/>
                    <a:pt x="3" y="89"/>
                    <a:pt x="24" y="110"/>
                  </a:cubicBezTo>
                  <a:cubicBezTo>
                    <a:pt x="72" y="157"/>
                    <a:pt x="163" y="97"/>
                    <a:pt x="124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id="{DE78F677-21ED-478F-ADC6-BA056BC57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210" y="2510495"/>
              <a:ext cx="323638" cy="293672"/>
            </a:xfrm>
            <a:custGeom>
              <a:avLst/>
              <a:gdLst>
                <a:gd name="T0" fmla="*/ 88 w 137"/>
                <a:gd name="T1" fmla="*/ 40 h 124"/>
                <a:gd name="T2" fmla="*/ 6 w 137"/>
                <a:gd name="T3" fmla="*/ 0 h 124"/>
                <a:gd name="T4" fmla="*/ 4 w 137"/>
                <a:gd name="T5" fmla="*/ 9 h 124"/>
                <a:gd name="T6" fmla="*/ 75 w 137"/>
                <a:gd name="T7" fmla="*/ 53 h 124"/>
                <a:gd name="T8" fmla="*/ 102 w 137"/>
                <a:gd name="T9" fmla="*/ 87 h 124"/>
                <a:gd name="T10" fmla="*/ 121 w 137"/>
                <a:gd name="T11" fmla="*/ 119 h 124"/>
                <a:gd name="T12" fmla="*/ 136 w 137"/>
                <a:gd name="T13" fmla="*/ 112 h 124"/>
                <a:gd name="T14" fmla="*/ 88 w 137"/>
                <a:gd name="T15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4">
                  <a:moveTo>
                    <a:pt x="88" y="40"/>
                  </a:moveTo>
                  <a:cubicBezTo>
                    <a:pt x="67" y="20"/>
                    <a:pt x="36" y="1"/>
                    <a:pt x="6" y="0"/>
                  </a:cubicBezTo>
                  <a:cubicBezTo>
                    <a:pt x="2" y="0"/>
                    <a:pt x="0" y="6"/>
                    <a:pt x="4" y="9"/>
                  </a:cubicBezTo>
                  <a:cubicBezTo>
                    <a:pt x="29" y="23"/>
                    <a:pt x="53" y="33"/>
                    <a:pt x="75" y="53"/>
                  </a:cubicBezTo>
                  <a:cubicBezTo>
                    <a:pt x="85" y="63"/>
                    <a:pt x="94" y="75"/>
                    <a:pt x="102" y="87"/>
                  </a:cubicBezTo>
                  <a:cubicBezTo>
                    <a:pt x="109" y="98"/>
                    <a:pt x="112" y="110"/>
                    <a:pt x="121" y="119"/>
                  </a:cubicBezTo>
                  <a:cubicBezTo>
                    <a:pt x="127" y="124"/>
                    <a:pt x="136" y="120"/>
                    <a:pt x="136" y="112"/>
                  </a:cubicBezTo>
                  <a:cubicBezTo>
                    <a:pt x="137" y="86"/>
                    <a:pt x="107" y="56"/>
                    <a:pt x="88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id="{6913476C-28AF-45D1-89E0-6BA45FDAF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9058" y="2681304"/>
              <a:ext cx="335625" cy="264704"/>
            </a:xfrm>
            <a:custGeom>
              <a:avLst/>
              <a:gdLst>
                <a:gd name="T0" fmla="*/ 124 w 142"/>
                <a:gd name="T1" fmla="*/ 6 h 112"/>
                <a:gd name="T2" fmla="*/ 100 w 142"/>
                <a:gd name="T3" fmla="*/ 47 h 112"/>
                <a:gd name="T4" fmla="*/ 81 w 142"/>
                <a:gd name="T5" fmla="*/ 86 h 112"/>
                <a:gd name="T6" fmla="*/ 9 w 142"/>
                <a:gd name="T7" fmla="*/ 62 h 112"/>
                <a:gd name="T8" fmla="*/ 5 w 142"/>
                <a:gd name="T9" fmla="*/ 72 h 112"/>
                <a:gd name="T10" fmla="*/ 82 w 142"/>
                <a:gd name="T11" fmla="*/ 109 h 112"/>
                <a:gd name="T12" fmla="*/ 97 w 142"/>
                <a:gd name="T13" fmla="*/ 105 h 112"/>
                <a:gd name="T14" fmla="*/ 120 w 142"/>
                <a:gd name="T15" fmla="*/ 58 h 112"/>
                <a:gd name="T16" fmla="*/ 140 w 142"/>
                <a:gd name="T17" fmla="*/ 16 h 112"/>
                <a:gd name="T18" fmla="*/ 124 w 142"/>
                <a:gd name="T19" fmla="*/ 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12">
                  <a:moveTo>
                    <a:pt x="124" y="6"/>
                  </a:moveTo>
                  <a:cubicBezTo>
                    <a:pt x="113" y="17"/>
                    <a:pt x="107" y="33"/>
                    <a:pt x="100" y="47"/>
                  </a:cubicBezTo>
                  <a:cubicBezTo>
                    <a:pt x="93" y="60"/>
                    <a:pt x="87" y="73"/>
                    <a:pt x="81" y="86"/>
                  </a:cubicBezTo>
                  <a:cubicBezTo>
                    <a:pt x="56" y="80"/>
                    <a:pt x="33" y="68"/>
                    <a:pt x="9" y="62"/>
                  </a:cubicBezTo>
                  <a:cubicBezTo>
                    <a:pt x="3" y="61"/>
                    <a:pt x="0" y="69"/>
                    <a:pt x="5" y="72"/>
                  </a:cubicBezTo>
                  <a:cubicBezTo>
                    <a:pt x="28" y="89"/>
                    <a:pt x="56" y="96"/>
                    <a:pt x="82" y="109"/>
                  </a:cubicBezTo>
                  <a:cubicBezTo>
                    <a:pt x="87" y="112"/>
                    <a:pt x="94" y="111"/>
                    <a:pt x="97" y="105"/>
                  </a:cubicBezTo>
                  <a:cubicBezTo>
                    <a:pt x="104" y="89"/>
                    <a:pt x="112" y="74"/>
                    <a:pt x="120" y="58"/>
                  </a:cubicBezTo>
                  <a:cubicBezTo>
                    <a:pt x="127" y="45"/>
                    <a:pt x="137" y="31"/>
                    <a:pt x="140" y="16"/>
                  </a:cubicBezTo>
                  <a:cubicBezTo>
                    <a:pt x="142" y="6"/>
                    <a:pt x="131" y="0"/>
                    <a:pt x="1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50382C8E-1A1F-4C26-92D2-7EB9D589B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31" y="4926793"/>
              <a:ext cx="292673" cy="323638"/>
            </a:xfrm>
            <a:custGeom>
              <a:avLst/>
              <a:gdLst>
                <a:gd name="T0" fmla="*/ 84 w 124"/>
                <a:gd name="T1" fmla="*/ 88 h 137"/>
                <a:gd name="T2" fmla="*/ 124 w 124"/>
                <a:gd name="T3" fmla="*/ 6 h 137"/>
                <a:gd name="T4" fmla="*/ 115 w 124"/>
                <a:gd name="T5" fmla="*/ 4 h 137"/>
                <a:gd name="T6" fmla="*/ 70 w 124"/>
                <a:gd name="T7" fmla="*/ 75 h 137"/>
                <a:gd name="T8" fmla="*/ 36 w 124"/>
                <a:gd name="T9" fmla="*/ 102 h 137"/>
                <a:gd name="T10" fmla="*/ 5 w 124"/>
                <a:gd name="T11" fmla="*/ 121 h 137"/>
                <a:gd name="T12" fmla="*/ 11 w 124"/>
                <a:gd name="T13" fmla="*/ 136 h 137"/>
                <a:gd name="T14" fmla="*/ 84 w 124"/>
                <a:gd name="T15" fmla="*/ 8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7">
                  <a:moveTo>
                    <a:pt x="84" y="88"/>
                  </a:moveTo>
                  <a:cubicBezTo>
                    <a:pt x="103" y="66"/>
                    <a:pt x="122" y="36"/>
                    <a:pt x="124" y="6"/>
                  </a:cubicBezTo>
                  <a:cubicBezTo>
                    <a:pt x="124" y="1"/>
                    <a:pt x="117" y="0"/>
                    <a:pt x="115" y="4"/>
                  </a:cubicBezTo>
                  <a:cubicBezTo>
                    <a:pt x="100" y="29"/>
                    <a:pt x="90" y="53"/>
                    <a:pt x="70" y="75"/>
                  </a:cubicBezTo>
                  <a:cubicBezTo>
                    <a:pt x="60" y="85"/>
                    <a:pt x="49" y="94"/>
                    <a:pt x="36" y="102"/>
                  </a:cubicBezTo>
                  <a:cubicBezTo>
                    <a:pt x="26" y="109"/>
                    <a:pt x="13" y="112"/>
                    <a:pt x="5" y="121"/>
                  </a:cubicBezTo>
                  <a:cubicBezTo>
                    <a:pt x="0" y="127"/>
                    <a:pt x="3" y="136"/>
                    <a:pt x="11" y="136"/>
                  </a:cubicBezTo>
                  <a:cubicBezTo>
                    <a:pt x="38" y="137"/>
                    <a:pt x="67" y="107"/>
                    <a:pt x="84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BEBA9E0F-5FA4-4C38-A1B3-046FB8E37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189" y="5063640"/>
              <a:ext cx="264704" cy="335625"/>
            </a:xfrm>
            <a:custGeom>
              <a:avLst/>
              <a:gdLst>
                <a:gd name="T0" fmla="*/ 105 w 112"/>
                <a:gd name="T1" fmla="*/ 124 h 142"/>
                <a:gd name="T2" fmla="*/ 65 w 112"/>
                <a:gd name="T3" fmla="*/ 100 h 142"/>
                <a:gd name="T4" fmla="*/ 25 w 112"/>
                <a:gd name="T5" fmla="*/ 81 h 142"/>
                <a:gd name="T6" fmla="*/ 49 w 112"/>
                <a:gd name="T7" fmla="*/ 9 h 142"/>
                <a:gd name="T8" fmla="*/ 39 w 112"/>
                <a:gd name="T9" fmla="*/ 4 h 142"/>
                <a:gd name="T10" fmla="*/ 2 w 112"/>
                <a:gd name="T11" fmla="*/ 81 h 142"/>
                <a:gd name="T12" fmla="*/ 6 w 112"/>
                <a:gd name="T13" fmla="*/ 97 h 142"/>
                <a:gd name="T14" fmla="*/ 53 w 112"/>
                <a:gd name="T15" fmla="*/ 120 h 142"/>
                <a:gd name="T16" fmla="*/ 96 w 112"/>
                <a:gd name="T17" fmla="*/ 140 h 142"/>
                <a:gd name="T18" fmla="*/ 105 w 112"/>
                <a:gd name="T1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42">
                  <a:moveTo>
                    <a:pt x="105" y="124"/>
                  </a:moveTo>
                  <a:cubicBezTo>
                    <a:pt x="94" y="113"/>
                    <a:pt x="79" y="107"/>
                    <a:pt x="65" y="100"/>
                  </a:cubicBezTo>
                  <a:cubicBezTo>
                    <a:pt x="52" y="93"/>
                    <a:pt x="38" y="87"/>
                    <a:pt x="25" y="81"/>
                  </a:cubicBezTo>
                  <a:cubicBezTo>
                    <a:pt x="31" y="56"/>
                    <a:pt x="43" y="33"/>
                    <a:pt x="49" y="9"/>
                  </a:cubicBezTo>
                  <a:cubicBezTo>
                    <a:pt x="51" y="2"/>
                    <a:pt x="43" y="0"/>
                    <a:pt x="39" y="4"/>
                  </a:cubicBezTo>
                  <a:cubicBezTo>
                    <a:pt x="23" y="28"/>
                    <a:pt x="15" y="56"/>
                    <a:pt x="2" y="81"/>
                  </a:cubicBezTo>
                  <a:cubicBezTo>
                    <a:pt x="0" y="86"/>
                    <a:pt x="0" y="94"/>
                    <a:pt x="6" y="97"/>
                  </a:cubicBezTo>
                  <a:cubicBezTo>
                    <a:pt x="22" y="104"/>
                    <a:pt x="38" y="112"/>
                    <a:pt x="53" y="120"/>
                  </a:cubicBezTo>
                  <a:cubicBezTo>
                    <a:pt x="67" y="127"/>
                    <a:pt x="80" y="137"/>
                    <a:pt x="96" y="140"/>
                  </a:cubicBezTo>
                  <a:cubicBezTo>
                    <a:pt x="105" y="142"/>
                    <a:pt x="112" y="131"/>
                    <a:pt x="105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6DA43F58-7579-4594-9E1C-CCDDD902D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562" y="5103595"/>
              <a:ext cx="323638" cy="293672"/>
            </a:xfrm>
            <a:custGeom>
              <a:avLst/>
              <a:gdLst>
                <a:gd name="T0" fmla="*/ 49 w 137"/>
                <a:gd name="T1" fmla="*/ 84 h 124"/>
                <a:gd name="T2" fmla="*/ 131 w 137"/>
                <a:gd name="T3" fmla="*/ 123 h 124"/>
                <a:gd name="T4" fmla="*/ 133 w 137"/>
                <a:gd name="T5" fmla="*/ 115 h 124"/>
                <a:gd name="T6" fmla="*/ 62 w 137"/>
                <a:gd name="T7" fmla="*/ 70 h 124"/>
                <a:gd name="T8" fmla="*/ 35 w 137"/>
                <a:gd name="T9" fmla="*/ 36 h 124"/>
                <a:gd name="T10" fmla="*/ 15 w 137"/>
                <a:gd name="T11" fmla="*/ 5 h 124"/>
                <a:gd name="T12" fmla="*/ 1 w 137"/>
                <a:gd name="T13" fmla="*/ 11 h 124"/>
                <a:gd name="T14" fmla="*/ 49 w 137"/>
                <a:gd name="T15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4">
                  <a:moveTo>
                    <a:pt x="49" y="84"/>
                  </a:moveTo>
                  <a:cubicBezTo>
                    <a:pt x="70" y="103"/>
                    <a:pt x="101" y="122"/>
                    <a:pt x="131" y="123"/>
                  </a:cubicBezTo>
                  <a:cubicBezTo>
                    <a:pt x="135" y="124"/>
                    <a:pt x="137" y="117"/>
                    <a:pt x="133" y="115"/>
                  </a:cubicBezTo>
                  <a:cubicBezTo>
                    <a:pt x="108" y="100"/>
                    <a:pt x="84" y="90"/>
                    <a:pt x="62" y="70"/>
                  </a:cubicBezTo>
                  <a:cubicBezTo>
                    <a:pt x="51" y="60"/>
                    <a:pt x="43" y="48"/>
                    <a:pt x="35" y="36"/>
                  </a:cubicBezTo>
                  <a:cubicBezTo>
                    <a:pt x="28" y="26"/>
                    <a:pt x="24" y="13"/>
                    <a:pt x="15" y="5"/>
                  </a:cubicBezTo>
                  <a:cubicBezTo>
                    <a:pt x="10" y="0"/>
                    <a:pt x="1" y="3"/>
                    <a:pt x="1" y="11"/>
                  </a:cubicBezTo>
                  <a:cubicBezTo>
                    <a:pt x="0" y="38"/>
                    <a:pt x="30" y="67"/>
                    <a:pt x="4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E3260AAA-133D-4003-B87C-3DBB84DC4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730" y="4959756"/>
              <a:ext cx="337623" cy="266702"/>
            </a:xfrm>
            <a:custGeom>
              <a:avLst/>
              <a:gdLst>
                <a:gd name="T0" fmla="*/ 19 w 143"/>
                <a:gd name="T1" fmla="*/ 106 h 113"/>
                <a:gd name="T2" fmla="*/ 43 w 143"/>
                <a:gd name="T3" fmla="*/ 66 h 113"/>
                <a:gd name="T4" fmla="*/ 62 w 143"/>
                <a:gd name="T5" fmla="*/ 26 h 113"/>
                <a:gd name="T6" fmla="*/ 134 w 143"/>
                <a:gd name="T7" fmla="*/ 50 h 113"/>
                <a:gd name="T8" fmla="*/ 138 w 143"/>
                <a:gd name="T9" fmla="*/ 40 h 113"/>
                <a:gd name="T10" fmla="*/ 61 w 143"/>
                <a:gd name="T11" fmla="*/ 3 h 113"/>
                <a:gd name="T12" fmla="*/ 46 w 143"/>
                <a:gd name="T13" fmla="*/ 7 h 113"/>
                <a:gd name="T14" fmla="*/ 23 w 143"/>
                <a:gd name="T15" fmla="*/ 54 h 113"/>
                <a:gd name="T16" fmla="*/ 2 w 143"/>
                <a:gd name="T17" fmla="*/ 97 h 113"/>
                <a:gd name="T18" fmla="*/ 19 w 143"/>
                <a:gd name="T19" fmla="*/ 10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13">
                  <a:moveTo>
                    <a:pt x="19" y="106"/>
                  </a:moveTo>
                  <a:cubicBezTo>
                    <a:pt x="30" y="95"/>
                    <a:pt x="36" y="80"/>
                    <a:pt x="43" y="66"/>
                  </a:cubicBezTo>
                  <a:cubicBezTo>
                    <a:pt x="50" y="53"/>
                    <a:pt x="56" y="39"/>
                    <a:pt x="62" y="26"/>
                  </a:cubicBezTo>
                  <a:cubicBezTo>
                    <a:pt x="87" y="32"/>
                    <a:pt x="109" y="44"/>
                    <a:pt x="134" y="50"/>
                  </a:cubicBezTo>
                  <a:cubicBezTo>
                    <a:pt x="140" y="52"/>
                    <a:pt x="143" y="44"/>
                    <a:pt x="138" y="40"/>
                  </a:cubicBezTo>
                  <a:cubicBezTo>
                    <a:pt x="115" y="23"/>
                    <a:pt x="86" y="16"/>
                    <a:pt x="61" y="3"/>
                  </a:cubicBezTo>
                  <a:cubicBezTo>
                    <a:pt x="56" y="0"/>
                    <a:pt x="48" y="1"/>
                    <a:pt x="46" y="7"/>
                  </a:cubicBezTo>
                  <a:cubicBezTo>
                    <a:pt x="38" y="23"/>
                    <a:pt x="31" y="38"/>
                    <a:pt x="23" y="54"/>
                  </a:cubicBezTo>
                  <a:cubicBezTo>
                    <a:pt x="16" y="68"/>
                    <a:pt x="6" y="81"/>
                    <a:pt x="2" y="97"/>
                  </a:cubicBezTo>
                  <a:cubicBezTo>
                    <a:pt x="0" y="106"/>
                    <a:pt x="11" y="113"/>
                    <a:pt x="19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8775A048-596F-418A-AF60-0ACA55A1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707" y="2657331"/>
              <a:ext cx="292673" cy="321640"/>
            </a:xfrm>
            <a:custGeom>
              <a:avLst/>
              <a:gdLst>
                <a:gd name="T0" fmla="*/ 40 w 124"/>
                <a:gd name="T1" fmla="*/ 48 h 136"/>
                <a:gd name="T2" fmla="*/ 0 w 124"/>
                <a:gd name="T3" fmla="*/ 130 h 136"/>
                <a:gd name="T4" fmla="*/ 9 w 124"/>
                <a:gd name="T5" fmla="*/ 133 h 136"/>
                <a:gd name="T6" fmla="*/ 54 w 124"/>
                <a:gd name="T7" fmla="*/ 62 h 136"/>
                <a:gd name="T8" fmla="*/ 87 w 124"/>
                <a:gd name="T9" fmla="*/ 34 h 136"/>
                <a:gd name="T10" fmla="*/ 119 w 124"/>
                <a:gd name="T11" fmla="*/ 15 h 136"/>
                <a:gd name="T12" fmla="*/ 113 w 124"/>
                <a:gd name="T13" fmla="*/ 0 h 136"/>
                <a:gd name="T14" fmla="*/ 40 w 124"/>
                <a:gd name="T15" fmla="*/ 4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6">
                  <a:moveTo>
                    <a:pt x="40" y="48"/>
                  </a:moveTo>
                  <a:cubicBezTo>
                    <a:pt x="21" y="70"/>
                    <a:pt x="1" y="101"/>
                    <a:pt x="0" y="130"/>
                  </a:cubicBezTo>
                  <a:cubicBezTo>
                    <a:pt x="0" y="135"/>
                    <a:pt x="7" y="136"/>
                    <a:pt x="9" y="133"/>
                  </a:cubicBezTo>
                  <a:cubicBezTo>
                    <a:pt x="23" y="108"/>
                    <a:pt x="33" y="83"/>
                    <a:pt x="54" y="62"/>
                  </a:cubicBezTo>
                  <a:cubicBezTo>
                    <a:pt x="64" y="51"/>
                    <a:pt x="75" y="42"/>
                    <a:pt x="87" y="34"/>
                  </a:cubicBezTo>
                  <a:cubicBezTo>
                    <a:pt x="98" y="28"/>
                    <a:pt x="110" y="24"/>
                    <a:pt x="119" y="15"/>
                  </a:cubicBezTo>
                  <a:cubicBezTo>
                    <a:pt x="124" y="10"/>
                    <a:pt x="120" y="1"/>
                    <a:pt x="113" y="0"/>
                  </a:cubicBezTo>
                  <a:cubicBezTo>
                    <a:pt x="86" y="0"/>
                    <a:pt x="57" y="30"/>
                    <a:pt x="4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A68C7CEF-C227-4148-93CA-04DE6F1E3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517" y="2506500"/>
              <a:ext cx="264704" cy="337622"/>
            </a:xfrm>
            <a:custGeom>
              <a:avLst/>
              <a:gdLst>
                <a:gd name="T0" fmla="*/ 7 w 112"/>
                <a:gd name="T1" fmla="*/ 18 h 143"/>
                <a:gd name="T2" fmla="*/ 47 w 112"/>
                <a:gd name="T3" fmla="*/ 43 h 143"/>
                <a:gd name="T4" fmla="*/ 87 w 112"/>
                <a:gd name="T5" fmla="*/ 62 h 143"/>
                <a:gd name="T6" fmla="*/ 62 w 112"/>
                <a:gd name="T7" fmla="*/ 134 h 143"/>
                <a:gd name="T8" fmla="*/ 72 w 112"/>
                <a:gd name="T9" fmla="*/ 138 h 143"/>
                <a:gd name="T10" fmla="*/ 110 w 112"/>
                <a:gd name="T11" fmla="*/ 61 h 143"/>
                <a:gd name="T12" fmla="*/ 105 w 112"/>
                <a:gd name="T13" fmla="*/ 45 h 143"/>
                <a:gd name="T14" fmla="*/ 59 w 112"/>
                <a:gd name="T15" fmla="*/ 23 h 143"/>
                <a:gd name="T16" fmla="*/ 16 w 112"/>
                <a:gd name="T17" fmla="*/ 2 h 143"/>
                <a:gd name="T18" fmla="*/ 7 w 112"/>
                <a:gd name="T19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43">
                  <a:moveTo>
                    <a:pt x="7" y="18"/>
                  </a:moveTo>
                  <a:cubicBezTo>
                    <a:pt x="18" y="30"/>
                    <a:pt x="33" y="36"/>
                    <a:pt x="47" y="43"/>
                  </a:cubicBezTo>
                  <a:cubicBezTo>
                    <a:pt x="60" y="50"/>
                    <a:pt x="73" y="56"/>
                    <a:pt x="87" y="62"/>
                  </a:cubicBezTo>
                  <a:cubicBezTo>
                    <a:pt x="81" y="86"/>
                    <a:pt x="69" y="109"/>
                    <a:pt x="62" y="134"/>
                  </a:cubicBezTo>
                  <a:cubicBezTo>
                    <a:pt x="61" y="140"/>
                    <a:pt x="69" y="143"/>
                    <a:pt x="72" y="138"/>
                  </a:cubicBezTo>
                  <a:cubicBezTo>
                    <a:pt x="89" y="115"/>
                    <a:pt x="97" y="86"/>
                    <a:pt x="110" y="61"/>
                  </a:cubicBezTo>
                  <a:cubicBezTo>
                    <a:pt x="112" y="56"/>
                    <a:pt x="111" y="48"/>
                    <a:pt x="105" y="45"/>
                  </a:cubicBezTo>
                  <a:cubicBezTo>
                    <a:pt x="90" y="38"/>
                    <a:pt x="74" y="31"/>
                    <a:pt x="59" y="23"/>
                  </a:cubicBezTo>
                  <a:cubicBezTo>
                    <a:pt x="45" y="16"/>
                    <a:pt x="31" y="6"/>
                    <a:pt x="16" y="2"/>
                  </a:cubicBezTo>
                  <a:cubicBezTo>
                    <a:pt x="7" y="0"/>
                    <a:pt x="0" y="11"/>
                    <a:pt x="7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675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B0C3D-5A15-440D-B00B-9A0EBFEEF6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1" dirty="0"/>
              <a:t>PERKEMBANGAN TI DI RS SANGAT DIPENGARUHI </a:t>
            </a:r>
          </a:p>
        </p:txBody>
      </p:sp>
      <p:sp>
        <p:nvSpPr>
          <p:cNvPr id="300" name="Text Placeholder 2">
            <a:extLst>
              <a:ext uri="{FF2B5EF4-FFF2-40B4-BE49-F238E27FC236}">
                <a16:creationId xmlns:a16="http://schemas.microsoft.com/office/drawing/2014/main" id="{322F9992-442E-4D49-8A6D-9F5A5BE46694}"/>
              </a:ext>
            </a:extLst>
          </p:cNvPr>
          <p:cNvSpPr txBox="1">
            <a:spLocks/>
          </p:cNvSpPr>
          <p:nvPr/>
        </p:nvSpPr>
        <p:spPr>
          <a:xfrm>
            <a:off x="626356" y="1837172"/>
            <a:ext cx="5730547" cy="306122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Cepatnya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endParaRPr lang="en-US" sz="1800" dirty="0"/>
          </a:p>
          <a:p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Kebijakan</a:t>
            </a:r>
            <a:r>
              <a:rPr lang="en-US" sz="1800" dirty="0"/>
              <a:t> Internal/</a:t>
            </a:r>
            <a:r>
              <a:rPr lang="en-US" sz="1800" dirty="0" err="1"/>
              <a:t>Elsternal</a:t>
            </a:r>
            <a:endParaRPr lang="en-US" sz="1800" dirty="0"/>
          </a:p>
          <a:p>
            <a:r>
              <a:rPr lang="en-ID" sz="1800" dirty="0" err="1">
                <a:solidFill>
                  <a:srgbClr val="000000"/>
                </a:solidFill>
              </a:rPr>
              <a:t>Ketersediaan</a:t>
            </a:r>
            <a:r>
              <a:rPr lang="en-ID" sz="1800" dirty="0">
                <a:solidFill>
                  <a:srgbClr val="000000"/>
                </a:solidFill>
              </a:rPr>
              <a:t> Dan</a:t>
            </a:r>
            <a:r>
              <a:rPr lang="en-US" sz="1800" dirty="0">
                <a:solidFill>
                  <a:srgbClr val="000000"/>
                </a:solidFill>
              </a:rPr>
              <a:t>a</a:t>
            </a:r>
          </a:p>
          <a:p>
            <a:r>
              <a:rPr lang="nn-NO" sz="1800" dirty="0">
                <a:solidFill>
                  <a:srgbClr val="000000"/>
                </a:solidFill>
              </a:rPr>
              <a:t>Tingkat Adopsi dan Literasi Digital</a:t>
            </a:r>
            <a:endParaRPr lang="en-US" sz="1800" dirty="0"/>
          </a:p>
          <a:p>
            <a:r>
              <a:rPr lang="en-US" sz="1800" dirty="0" err="1"/>
              <a:t>Siber</a:t>
            </a:r>
            <a:r>
              <a:rPr lang="en-US" sz="1800" dirty="0"/>
              <a:t> Security</a:t>
            </a:r>
          </a:p>
          <a:p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42054135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CC16CC-F602-4EC1-A9FC-1D50256574CD}"/>
              </a:ext>
            </a:extLst>
          </p:cNvPr>
          <p:cNvSpPr txBox="1"/>
          <p:nvPr/>
        </p:nvSpPr>
        <p:spPr>
          <a:xfrm>
            <a:off x="866698" y="1379738"/>
            <a:ext cx="2359181" cy="300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Tantangan implementasi SIMRS di berbagai rumah sakit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rgbClr val="000000"/>
                </a:solidFill>
              </a:rPr>
              <a:t>Kondisi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saat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ini</a:t>
            </a:r>
            <a:r>
              <a:rPr lang="en-ID" sz="1200" dirty="0">
                <a:solidFill>
                  <a:srgbClr val="000000"/>
                </a:solidFill>
              </a:rPr>
              <a:t> di </a:t>
            </a:r>
            <a:r>
              <a:rPr lang="en-ID" sz="1200" dirty="0" err="1">
                <a:solidFill>
                  <a:srgbClr val="000000"/>
                </a:solidFill>
              </a:rPr>
              <a:t>seluruh</a:t>
            </a:r>
            <a:r>
              <a:rPr lang="en-ID" sz="1200" dirty="0">
                <a:solidFill>
                  <a:srgbClr val="000000"/>
                </a:solidFill>
              </a:rPr>
              <a:t> RS di </a:t>
            </a:r>
            <a:r>
              <a:rPr lang="en-ID" sz="1200" dirty="0" err="1">
                <a:solidFill>
                  <a:srgbClr val="000000"/>
                </a:solidFill>
              </a:rPr>
              <a:t>lingkungan</a:t>
            </a:r>
            <a:r>
              <a:rPr lang="en-ID" sz="1200" dirty="0">
                <a:solidFill>
                  <a:srgbClr val="000000"/>
                </a:solidFill>
              </a:rPr>
              <a:t> Kementerian Kesehatan </a:t>
            </a:r>
            <a:r>
              <a:rPr lang="en-ID" sz="1200" dirty="0" err="1">
                <a:solidFill>
                  <a:srgbClr val="000000"/>
                </a:solidFill>
              </a:rPr>
              <a:t>menggunakan</a:t>
            </a:r>
            <a:r>
              <a:rPr lang="en-ID" sz="1200" dirty="0">
                <a:solidFill>
                  <a:srgbClr val="000000"/>
                </a:solidFill>
              </a:rPr>
              <a:t> SIMRS yang </a:t>
            </a:r>
            <a:r>
              <a:rPr lang="en-ID" sz="1200" dirty="0" err="1">
                <a:solidFill>
                  <a:srgbClr val="000000"/>
                </a:solidFill>
              </a:rPr>
              <a:t>berbeda</a:t>
            </a:r>
            <a:r>
              <a:rPr lang="en-ID" sz="1200" dirty="0">
                <a:solidFill>
                  <a:srgbClr val="000000"/>
                </a:solidFill>
              </a:rPr>
              <a:t> dan </a:t>
            </a:r>
            <a:r>
              <a:rPr lang="en-ID" sz="1200" dirty="0" err="1">
                <a:solidFill>
                  <a:srgbClr val="000000"/>
                </a:solidFill>
              </a:rPr>
              <a:t>belum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terintegrasi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sehingga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belum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terstandar</a:t>
            </a:r>
            <a:endParaRPr lang="en-ID" sz="1200" dirty="0">
              <a:solidFill>
                <a:srgbClr val="000000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1000" dirty="0">
              <a:solidFill>
                <a:srgbClr val="000000"/>
              </a:solidFill>
              <a:ea typeface="Roboto" pitchFamily="2" charset="0"/>
            </a:endParaRPr>
          </a:p>
          <a:p>
            <a:pPr algn="just">
              <a:lnSpc>
                <a:spcPct val="150000"/>
              </a:lnSpc>
            </a:pPr>
            <a:endParaRPr lang="en-US" sz="900" dirty="0"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DCA11-D293-4D44-83EC-3BF8BE32ECF6}"/>
              </a:ext>
            </a:extLst>
          </p:cNvPr>
          <p:cNvSpPr txBox="1"/>
          <p:nvPr/>
        </p:nvSpPr>
        <p:spPr>
          <a:xfrm>
            <a:off x="3392410" y="1409080"/>
            <a:ext cx="2359181" cy="85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/>
              <a:t>Kolaborasi</a:t>
            </a:r>
            <a:r>
              <a:rPr lang="en-ID" sz="1200" dirty="0"/>
              <a:t> </a:t>
            </a:r>
            <a:r>
              <a:rPr lang="en-ID" sz="1200" dirty="0" err="1"/>
              <a:t>antar</a:t>
            </a:r>
            <a:r>
              <a:rPr lang="en-ID" sz="1200" dirty="0"/>
              <a:t> RS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efisiensi</a:t>
            </a:r>
            <a:r>
              <a:rPr lang="en-ID" sz="1200" dirty="0"/>
              <a:t> dan </a:t>
            </a:r>
            <a:r>
              <a:rPr lang="en-ID" sz="1200" dirty="0" err="1"/>
              <a:t>percepatan</a:t>
            </a:r>
            <a:r>
              <a:rPr lang="en-ID" sz="1200" dirty="0"/>
              <a:t> </a:t>
            </a:r>
            <a:r>
              <a:rPr lang="en-ID" sz="1200" dirty="0" err="1"/>
              <a:t>digitalisasi</a:t>
            </a:r>
            <a:endParaRPr lang="en-ID" sz="1200" dirty="0"/>
          </a:p>
          <a:p>
            <a:pPr algn="just">
              <a:lnSpc>
                <a:spcPct val="150000"/>
              </a:lnSpc>
            </a:pPr>
            <a:endParaRPr lang="en-US" sz="1000" dirty="0">
              <a:ea typeface="Robot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78B839-DA3F-4BD2-97F8-1EADBF3E5920}"/>
              </a:ext>
            </a:extLst>
          </p:cNvPr>
          <p:cNvSpPr txBox="1"/>
          <p:nvPr/>
        </p:nvSpPr>
        <p:spPr>
          <a:xfrm>
            <a:off x="5869289" y="1409080"/>
            <a:ext cx="23591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rgbClr val="000000"/>
                </a:solidFill>
              </a:rPr>
              <a:t>Tantangan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signifikan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dalam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pengelolaan</a:t>
            </a:r>
            <a:r>
              <a:rPr lang="en-ID" sz="1200" dirty="0">
                <a:solidFill>
                  <a:srgbClr val="000000"/>
                </a:solidFill>
              </a:rPr>
              <a:t> data dan </a:t>
            </a:r>
            <a:r>
              <a:rPr lang="en-ID" sz="1200" dirty="0" err="1">
                <a:solidFill>
                  <a:srgbClr val="000000"/>
                </a:solidFill>
              </a:rPr>
              <a:t>pelaporan</a:t>
            </a:r>
            <a:r>
              <a:rPr lang="en-ID" sz="1200" dirty="0">
                <a:solidFill>
                  <a:srgbClr val="000000"/>
                </a:solidFill>
              </a:rPr>
              <a:t> yang </a:t>
            </a:r>
            <a:r>
              <a:rPr lang="en-ID" sz="1200" dirty="0" err="1">
                <a:solidFill>
                  <a:srgbClr val="000000"/>
                </a:solidFill>
              </a:rPr>
              <a:t>terintegrasi</a:t>
            </a:r>
            <a:r>
              <a:rPr lang="en-ID" sz="1200" dirty="0">
                <a:solidFill>
                  <a:srgbClr val="000000"/>
                </a:solidFill>
              </a:rPr>
              <a:t>, </a:t>
            </a:r>
            <a:r>
              <a:rPr lang="en-ID" sz="1200" dirty="0" err="1">
                <a:solidFill>
                  <a:srgbClr val="000000"/>
                </a:solidFill>
              </a:rPr>
              <a:t>transparan</a:t>
            </a:r>
            <a:r>
              <a:rPr lang="en-ID" sz="1200" dirty="0">
                <a:solidFill>
                  <a:srgbClr val="000000"/>
                </a:solidFill>
              </a:rPr>
              <a:t>, </a:t>
            </a:r>
            <a:r>
              <a:rPr lang="en-ID" sz="1200" dirty="0" err="1">
                <a:solidFill>
                  <a:srgbClr val="000000"/>
                </a:solidFill>
              </a:rPr>
              <a:t>serta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tepat</a:t>
            </a:r>
            <a:r>
              <a:rPr lang="en-ID" sz="1200" dirty="0">
                <a:solidFill>
                  <a:srgbClr val="000000"/>
                </a:solidFill>
              </a:rPr>
              <a:t> </a:t>
            </a:r>
            <a:r>
              <a:rPr lang="en-ID" sz="1200" dirty="0" err="1">
                <a:solidFill>
                  <a:srgbClr val="000000"/>
                </a:solidFill>
              </a:rPr>
              <a:t>waktu</a:t>
            </a:r>
            <a:r>
              <a:rPr lang="en-ID" sz="1200" dirty="0">
                <a:solidFill>
                  <a:srgbClr val="000000"/>
                </a:solidFill>
              </a:rPr>
              <a:t>/real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200" dirty="0">
              <a:solidFill>
                <a:srgbClr val="000000"/>
              </a:solidFill>
            </a:endParaRPr>
          </a:p>
          <a:p>
            <a:endParaRPr lang="en-ID" sz="1000" dirty="0">
              <a:solidFill>
                <a:srgbClr val="000000"/>
              </a:solidFill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D01E029-6274-4763-801F-AAF1113C988B}"/>
              </a:ext>
            </a:extLst>
          </p:cNvPr>
          <p:cNvGrpSpPr/>
          <p:nvPr/>
        </p:nvGrpSpPr>
        <p:grpSpPr>
          <a:xfrm>
            <a:off x="2655018" y="3702927"/>
            <a:ext cx="3848565" cy="1834414"/>
            <a:chOff x="3540024" y="4937236"/>
            <a:chExt cx="5131420" cy="2445885"/>
          </a:xfrm>
          <a:solidFill>
            <a:schemeClr val="bg1">
              <a:lumMod val="85000"/>
            </a:schemeClr>
          </a:solidFill>
        </p:grpSpPr>
        <p:sp>
          <p:nvSpPr>
            <p:cNvPr id="20" name="Freeform 104">
              <a:extLst>
                <a:ext uri="{FF2B5EF4-FFF2-40B4-BE49-F238E27FC236}">
                  <a16:creationId xmlns:a16="http://schemas.microsoft.com/office/drawing/2014/main" id="{A58791A0-E789-4C30-9A4E-153C959BA136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95512" y="5951915"/>
              <a:ext cx="261540" cy="266384"/>
            </a:xfrm>
            <a:custGeom>
              <a:avLst/>
              <a:gdLst>
                <a:gd name="T0" fmla="*/ 13 w 100"/>
                <a:gd name="T1" fmla="*/ 56 h 102"/>
                <a:gd name="T2" fmla="*/ 22 w 100"/>
                <a:gd name="T3" fmla="*/ 66 h 102"/>
                <a:gd name="T4" fmla="*/ 50 w 100"/>
                <a:gd name="T5" fmla="*/ 97 h 102"/>
                <a:gd name="T6" fmla="*/ 58 w 100"/>
                <a:gd name="T7" fmla="*/ 101 h 102"/>
                <a:gd name="T8" fmla="*/ 63 w 100"/>
                <a:gd name="T9" fmla="*/ 100 h 102"/>
                <a:gd name="T10" fmla="*/ 74 w 100"/>
                <a:gd name="T11" fmla="*/ 91 h 102"/>
                <a:gd name="T12" fmla="*/ 89 w 100"/>
                <a:gd name="T13" fmla="*/ 77 h 102"/>
                <a:gd name="T14" fmla="*/ 96 w 100"/>
                <a:gd name="T15" fmla="*/ 71 h 102"/>
                <a:gd name="T16" fmla="*/ 100 w 100"/>
                <a:gd name="T17" fmla="*/ 66 h 102"/>
                <a:gd name="T18" fmla="*/ 100 w 100"/>
                <a:gd name="T19" fmla="*/ 62 h 102"/>
                <a:gd name="T20" fmla="*/ 98 w 100"/>
                <a:gd name="T21" fmla="*/ 58 h 102"/>
                <a:gd name="T22" fmla="*/ 92 w 100"/>
                <a:gd name="T23" fmla="*/ 51 h 102"/>
                <a:gd name="T24" fmla="*/ 82 w 100"/>
                <a:gd name="T25" fmla="*/ 40 h 102"/>
                <a:gd name="T26" fmla="*/ 54 w 100"/>
                <a:gd name="T27" fmla="*/ 9 h 102"/>
                <a:gd name="T28" fmla="*/ 43 w 100"/>
                <a:gd name="T29" fmla="*/ 1 h 102"/>
                <a:gd name="T30" fmla="*/ 38 w 100"/>
                <a:gd name="T31" fmla="*/ 2 h 102"/>
                <a:gd name="T32" fmla="*/ 29 w 100"/>
                <a:gd name="T33" fmla="*/ 8 h 102"/>
                <a:gd name="T34" fmla="*/ 15 w 100"/>
                <a:gd name="T35" fmla="*/ 20 h 102"/>
                <a:gd name="T36" fmla="*/ 5 w 100"/>
                <a:gd name="T37" fmla="*/ 28 h 102"/>
                <a:gd name="T38" fmla="*/ 0 w 100"/>
                <a:gd name="T39" fmla="*/ 37 h 102"/>
                <a:gd name="T40" fmla="*/ 12 w 100"/>
                <a:gd name="T41" fmla="*/ 54 h 102"/>
                <a:gd name="T42" fmla="*/ 42 w 100"/>
                <a:gd name="T43" fmla="*/ 10 h 102"/>
                <a:gd name="T44" fmla="*/ 50 w 100"/>
                <a:gd name="T45" fmla="*/ 18 h 102"/>
                <a:gd name="T46" fmla="*/ 69 w 100"/>
                <a:gd name="T47" fmla="*/ 39 h 102"/>
                <a:gd name="T48" fmla="*/ 89 w 100"/>
                <a:gd name="T49" fmla="*/ 61 h 102"/>
                <a:gd name="T50" fmla="*/ 88 w 100"/>
                <a:gd name="T51" fmla="*/ 65 h 102"/>
                <a:gd name="T52" fmla="*/ 79 w 100"/>
                <a:gd name="T53" fmla="*/ 73 h 102"/>
                <a:gd name="T54" fmla="*/ 72 w 100"/>
                <a:gd name="T55" fmla="*/ 80 h 102"/>
                <a:gd name="T56" fmla="*/ 63 w 100"/>
                <a:gd name="T57" fmla="*/ 71 h 102"/>
                <a:gd name="T58" fmla="*/ 43 w 100"/>
                <a:gd name="T59" fmla="*/ 50 h 102"/>
                <a:gd name="T60" fmla="*/ 22 w 100"/>
                <a:gd name="T61" fmla="*/ 27 h 102"/>
                <a:gd name="T62" fmla="*/ 35 w 100"/>
                <a:gd name="T63" fmla="*/ 15 h 102"/>
                <a:gd name="T64" fmla="*/ 11 w 100"/>
                <a:gd name="T65" fmla="*/ 35 h 102"/>
                <a:gd name="T66" fmla="*/ 14 w 100"/>
                <a:gd name="T67" fmla="*/ 32 h 102"/>
                <a:gd name="T68" fmla="*/ 52 w 100"/>
                <a:gd name="T69" fmla="*/ 73 h 102"/>
                <a:gd name="T70" fmla="*/ 65 w 100"/>
                <a:gd name="T71" fmla="*/ 86 h 102"/>
                <a:gd name="T72" fmla="*/ 58 w 100"/>
                <a:gd name="T73" fmla="*/ 91 h 102"/>
                <a:gd name="T74" fmla="*/ 56 w 100"/>
                <a:gd name="T75" fmla="*/ 90 h 102"/>
                <a:gd name="T76" fmla="*/ 49 w 100"/>
                <a:gd name="T77" fmla="*/ 82 h 102"/>
                <a:gd name="T78" fmla="*/ 25 w 100"/>
                <a:gd name="T79" fmla="*/ 55 h 102"/>
                <a:gd name="T80" fmla="*/ 10 w 100"/>
                <a:gd name="T81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" h="102">
                  <a:moveTo>
                    <a:pt x="12" y="54"/>
                  </a:moveTo>
                  <a:cubicBezTo>
                    <a:pt x="12" y="55"/>
                    <a:pt x="12" y="55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59"/>
                    <a:pt x="19" y="63"/>
                    <a:pt x="22" y="66"/>
                  </a:cubicBezTo>
                  <a:cubicBezTo>
                    <a:pt x="29" y="73"/>
                    <a:pt x="35" y="80"/>
                    <a:pt x="41" y="87"/>
                  </a:cubicBezTo>
                  <a:cubicBezTo>
                    <a:pt x="44" y="90"/>
                    <a:pt x="47" y="93"/>
                    <a:pt x="50" y="97"/>
                  </a:cubicBezTo>
                  <a:cubicBezTo>
                    <a:pt x="50" y="97"/>
                    <a:pt x="51" y="98"/>
                    <a:pt x="52" y="99"/>
                  </a:cubicBezTo>
                  <a:cubicBezTo>
                    <a:pt x="54" y="101"/>
                    <a:pt x="56" y="102"/>
                    <a:pt x="58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60" y="101"/>
                    <a:pt x="62" y="101"/>
                    <a:pt x="63" y="100"/>
                  </a:cubicBezTo>
                  <a:cubicBezTo>
                    <a:pt x="64" y="98"/>
                    <a:pt x="66" y="97"/>
                    <a:pt x="68" y="95"/>
                  </a:cubicBezTo>
                  <a:cubicBezTo>
                    <a:pt x="70" y="94"/>
                    <a:pt x="72" y="92"/>
                    <a:pt x="74" y="91"/>
                  </a:cubicBezTo>
                  <a:cubicBezTo>
                    <a:pt x="75" y="89"/>
                    <a:pt x="77" y="88"/>
                    <a:pt x="79" y="86"/>
                  </a:cubicBezTo>
                  <a:cubicBezTo>
                    <a:pt x="82" y="83"/>
                    <a:pt x="86" y="80"/>
                    <a:pt x="89" y="77"/>
                  </a:cubicBezTo>
                  <a:cubicBezTo>
                    <a:pt x="90" y="76"/>
                    <a:pt x="92" y="75"/>
                    <a:pt x="93" y="73"/>
                  </a:cubicBezTo>
                  <a:cubicBezTo>
                    <a:pt x="94" y="73"/>
                    <a:pt x="95" y="72"/>
                    <a:pt x="96" y="71"/>
                  </a:cubicBezTo>
                  <a:cubicBezTo>
                    <a:pt x="96" y="71"/>
                    <a:pt x="97" y="70"/>
                    <a:pt x="98" y="69"/>
                  </a:cubicBezTo>
                  <a:cubicBezTo>
                    <a:pt x="99" y="68"/>
                    <a:pt x="99" y="67"/>
                    <a:pt x="100" y="66"/>
                  </a:cubicBezTo>
                  <a:cubicBezTo>
                    <a:pt x="100" y="65"/>
                    <a:pt x="100" y="65"/>
                    <a:pt x="100" y="64"/>
                  </a:cubicBezTo>
                  <a:cubicBezTo>
                    <a:pt x="100" y="63"/>
                    <a:pt x="100" y="63"/>
                    <a:pt x="100" y="62"/>
                  </a:cubicBezTo>
                  <a:cubicBezTo>
                    <a:pt x="100" y="61"/>
                    <a:pt x="99" y="60"/>
                    <a:pt x="99" y="60"/>
                  </a:cubicBezTo>
                  <a:cubicBezTo>
                    <a:pt x="99" y="59"/>
                    <a:pt x="99" y="59"/>
                    <a:pt x="98" y="58"/>
                  </a:cubicBezTo>
                  <a:cubicBezTo>
                    <a:pt x="98" y="58"/>
                    <a:pt x="98" y="57"/>
                    <a:pt x="97" y="57"/>
                  </a:cubicBezTo>
                  <a:cubicBezTo>
                    <a:pt x="96" y="55"/>
                    <a:pt x="94" y="53"/>
                    <a:pt x="92" y="51"/>
                  </a:cubicBezTo>
                  <a:cubicBezTo>
                    <a:pt x="91" y="49"/>
                    <a:pt x="89" y="47"/>
                    <a:pt x="87" y="45"/>
                  </a:cubicBezTo>
                  <a:cubicBezTo>
                    <a:pt x="86" y="44"/>
                    <a:pt x="84" y="42"/>
                    <a:pt x="82" y="40"/>
                  </a:cubicBezTo>
                  <a:cubicBezTo>
                    <a:pt x="79" y="37"/>
                    <a:pt x="76" y="33"/>
                    <a:pt x="73" y="30"/>
                  </a:cubicBezTo>
                  <a:cubicBezTo>
                    <a:pt x="67" y="23"/>
                    <a:pt x="60" y="16"/>
                    <a:pt x="54" y="9"/>
                  </a:cubicBezTo>
                  <a:cubicBezTo>
                    <a:pt x="53" y="7"/>
                    <a:pt x="51" y="6"/>
                    <a:pt x="50" y="4"/>
                  </a:cubicBezTo>
                  <a:cubicBezTo>
                    <a:pt x="48" y="2"/>
                    <a:pt x="45" y="0"/>
                    <a:pt x="43" y="1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40" y="1"/>
                    <a:pt x="39" y="2"/>
                    <a:pt x="38" y="2"/>
                  </a:cubicBezTo>
                  <a:cubicBezTo>
                    <a:pt x="37" y="2"/>
                    <a:pt x="37" y="3"/>
                    <a:pt x="36" y="3"/>
                  </a:cubicBezTo>
                  <a:cubicBezTo>
                    <a:pt x="33" y="5"/>
                    <a:pt x="31" y="6"/>
                    <a:pt x="29" y="8"/>
                  </a:cubicBezTo>
                  <a:cubicBezTo>
                    <a:pt x="26" y="10"/>
                    <a:pt x="22" y="13"/>
                    <a:pt x="19" y="16"/>
                  </a:cubicBezTo>
                  <a:cubicBezTo>
                    <a:pt x="18" y="17"/>
                    <a:pt x="16" y="19"/>
                    <a:pt x="15" y="20"/>
                  </a:cubicBezTo>
                  <a:cubicBezTo>
                    <a:pt x="13" y="22"/>
                    <a:pt x="11" y="23"/>
                    <a:pt x="9" y="25"/>
                  </a:cubicBezTo>
                  <a:cubicBezTo>
                    <a:pt x="8" y="26"/>
                    <a:pt x="6" y="27"/>
                    <a:pt x="5" y="28"/>
                  </a:cubicBezTo>
                  <a:cubicBezTo>
                    <a:pt x="4" y="29"/>
                    <a:pt x="3" y="29"/>
                    <a:pt x="3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0" y="40"/>
                    <a:pt x="2" y="42"/>
                    <a:pt x="4" y="44"/>
                  </a:cubicBezTo>
                  <a:cubicBezTo>
                    <a:pt x="6" y="48"/>
                    <a:pt x="9" y="51"/>
                    <a:pt x="12" y="54"/>
                  </a:cubicBezTo>
                  <a:close/>
                  <a:moveTo>
                    <a:pt x="35" y="15"/>
                  </a:moveTo>
                  <a:cubicBezTo>
                    <a:pt x="38" y="13"/>
                    <a:pt x="40" y="11"/>
                    <a:pt x="42" y="10"/>
                  </a:cubicBezTo>
                  <a:cubicBezTo>
                    <a:pt x="43" y="11"/>
                    <a:pt x="44" y="12"/>
                    <a:pt x="45" y="13"/>
                  </a:cubicBezTo>
                  <a:cubicBezTo>
                    <a:pt x="47" y="15"/>
                    <a:pt x="49" y="17"/>
                    <a:pt x="50" y="18"/>
                  </a:cubicBezTo>
                  <a:cubicBezTo>
                    <a:pt x="53" y="22"/>
                    <a:pt x="57" y="25"/>
                    <a:pt x="60" y="29"/>
                  </a:cubicBezTo>
                  <a:cubicBezTo>
                    <a:pt x="63" y="32"/>
                    <a:pt x="66" y="36"/>
                    <a:pt x="69" y="39"/>
                  </a:cubicBezTo>
                  <a:cubicBezTo>
                    <a:pt x="72" y="43"/>
                    <a:pt x="76" y="46"/>
                    <a:pt x="79" y="50"/>
                  </a:cubicBezTo>
                  <a:cubicBezTo>
                    <a:pt x="82" y="54"/>
                    <a:pt x="85" y="57"/>
                    <a:pt x="89" y="61"/>
                  </a:cubicBezTo>
                  <a:cubicBezTo>
                    <a:pt x="89" y="62"/>
                    <a:pt x="90" y="63"/>
                    <a:pt x="90" y="63"/>
                  </a:cubicBezTo>
                  <a:cubicBezTo>
                    <a:pt x="90" y="64"/>
                    <a:pt x="89" y="65"/>
                    <a:pt x="88" y="65"/>
                  </a:cubicBezTo>
                  <a:cubicBezTo>
                    <a:pt x="88" y="66"/>
                    <a:pt x="87" y="67"/>
                    <a:pt x="86" y="68"/>
                  </a:cubicBezTo>
                  <a:cubicBezTo>
                    <a:pt x="84" y="69"/>
                    <a:pt x="81" y="71"/>
                    <a:pt x="79" y="73"/>
                  </a:cubicBezTo>
                  <a:cubicBezTo>
                    <a:pt x="77" y="75"/>
                    <a:pt x="75" y="77"/>
                    <a:pt x="73" y="79"/>
                  </a:cubicBezTo>
                  <a:cubicBezTo>
                    <a:pt x="73" y="79"/>
                    <a:pt x="72" y="80"/>
                    <a:pt x="72" y="80"/>
                  </a:cubicBezTo>
                  <a:cubicBezTo>
                    <a:pt x="70" y="79"/>
                    <a:pt x="69" y="77"/>
                    <a:pt x="68" y="76"/>
                  </a:cubicBezTo>
                  <a:cubicBezTo>
                    <a:pt x="66" y="74"/>
                    <a:pt x="65" y="72"/>
                    <a:pt x="63" y="71"/>
                  </a:cubicBezTo>
                  <a:cubicBezTo>
                    <a:pt x="60" y="67"/>
                    <a:pt x="56" y="63"/>
                    <a:pt x="53" y="60"/>
                  </a:cubicBezTo>
                  <a:cubicBezTo>
                    <a:pt x="50" y="56"/>
                    <a:pt x="47" y="53"/>
                    <a:pt x="43" y="50"/>
                  </a:cubicBezTo>
                  <a:cubicBezTo>
                    <a:pt x="40" y="46"/>
                    <a:pt x="37" y="43"/>
                    <a:pt x="33" y="39"/>
                  </a:cubicBezTo>
                  <a:cubicBezTo>
                    <a:pt x="30" y="35"/>
                    <a:pt x="26" y="31"/>
                    <a:pt x="22" y="27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1" y="19"/>
                    <a:pt x="33" y="17"/>
                    <a:pt x="35" y="15"/>
                  </a:cubicBezTo>
                  <a:close/>
                  <a:moveTo>
                    <a:pt x="10" y="36"/>
                  </a:moveTo>
                  <a:cubicBezTo>
                    <a:pt x="10" y="36"/>
                    <a:pt x="10" y="36"/>
                    <a:pt x="11" y="35"/>
                  </a:cubicBezTo>
                  <a:cubicBezTo>
                    <a:pt x="12" y="35"/>
                    <a:pt x="12" y="34"/>
                    <a:pt x="13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21" y="39"/>
                    <a:pt x="27" y="45"/>
                    <a:pt x="33" y="52"/>
                  </a:cubicBezTo>
                  <a:cubicBezTo>
                    <a:pt x="39" y="59"/>
                    <a:pt x="46" y="66"/>
                    <a:pt x="52" y="73"/>
                  </a:cubicBezTo>
                  <a:cubicBezTo>
                    <a:pt x="55" y="75"/>
                    <a:pt x="57" y="78"/>
                    <a:pt x="59" y="80"/>
                  </a:cubicBezTo>
                  <a:cubicBezTo>
                    <a:pt x="61" y="82"/>
                    <a:pt x="63" y="84"/>
                    <a:pt x="65" y="86"/>
                  </a:cubicBezTo>
                  <a:cubicBezTo>
                    <a:pt x="64" y="87"/>
                    <a:pt x="63" y="88"/>
                    <a:pt x="62" y="88"/>
                  </a:cubicBezTo>
                  <a:cubicBezTo>
                    <a:pt x="60" y="89"/>
                    <a:pt x="59" y="90"/>
                    <a:pt x="58" y="91"/>
                  </a:cubicBezTo>
                  <a:cubicBezTo>
                    <a:pt x="58" y="91"/>
                    <a:pt x="58" y="91"/>
                    <a:pt x="58" y="92"/>
                  </a:cubicBezTo>
                  <a:cubicBezTo>
                    <a:pt x="57" y="91"/>
                    <a:pt x="57" y="91"/>
                    <a:pt x="56" y="90"/>
                  </a:cubicBezTo>
                  <a:cubicBezTo>
                    <a:pt x="55" y="89"/>
                    <a:pt x="54" y="87"/>
                    <a:pt x="53" y="86"/>
                  </a:cubicBezTo>
                  <a:cubicBezTo>
                    <a:pt x="52" y="84"/>
                    <a:pt x="51" y="83"/>
                    <a:pt x="49" y="82"/>
                  </a:cubicBezTo>
                  <a:cubicBezTo>
                    <a:pt x="48" y="80"/>
                    <a:pt x="46" y="78"/>
                    <a:pt x="44" y="76"/>
                  </a:cubicBezTo>
                  <a:cubicBezTo>
                    <a:pt x="38" y="69"/>
                    <a:pt x="31" y="62"/>
                    <a:pt x="25" y="55"/>
                  </a:cubicBezTo>
                  <a:cubicBezTo>
                    <a:pt x="21" y="50"/>
                    <a:pt x="16" y="46"/>
                    <a:pt x="13" y="41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7"/>
                    <a:pt x="10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9812106B-63CC-4408-BA81-760C642CC7B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557027" y="6857619"/>
              <a:ext cx="552140" cy="498864"/>
            </a:xfrm>
            <a:custGeom>
              <a:avLst/>
              <a:gdLst>
                <a:gd name="T0" fmla="*/ 129 w 212"/>
                <a:gd name="T1" fmla="*/ 39 h 190"/>
                <a:gd name="T2" fmla="*/ 30 w 212"/>
                <a:gd name="T3" fmla="*/ 124 h 190"/>
                <a:gd name="T4" fmla="*/ 14 w 212"/>
                <a:gd name="T5" fmla="*/ 150 h 190"/>
                <a:gd name="T6" fmla="*/ 1 w 212"/>
                <a:gd name="T7" fmla="*/ 182 h 190"/>
                <a:gd name="T8" fmla="*/ 18 w 212"/>
                <a:gd name="T9" fmla="*/ 189 h 190"/>
                <a:gd name="T10" fmla="*/ 58 w 212"/>
                <a:gd name="T11" fmla="*/ 174 h 190"/>
                <a:gd name="T12" fmla="*/ 71 w 212"/>
                <a:gd name="T13" fmla="*/ 167 h 190"/>
                <a:gd name="T14" fmla="*/ 133 w 212"/>
                <a:gd name="T15" fmla="*/ 112 h 190"/>
                <a:gd name="T16" fmla="*/ 193 w 212"/>
                <a:gd name="T17" fmla="*/ 62 h 190"/>
                <a:gd name="T18" fmla="*/ 202 w 212"/>
                <a:gd name="T19" fmla="*/ 52 h 190"/>
                <a:gd name="T20" fmla="*/ 211 w 212"/>
                <a:gd name="T21" fmla="*/ 37 h 190"/>
                <a:gd name="T22" fmla="*/ 209 w 212"/>
                <a:gd name="T23" fmla="*/ 23 h 190"/>
                <a:gd name="T24" fmla="*/ 195 w 212"/>
                <a:gd name="T25" fmla="*/ 6 h 190"/>
                <a:gd name="T26" fmla="*/ 183 w 212"/>
                <a:gd name="T27" fmla="*/ 1 h 190"/>
                <a:gd name="T28" fmla="*/ 166 w 212"/>
                <a:gd name="T29" fmla="*/ 7 h 190"/>
                <a:gd name="T30" fmla="*/ 191 w 212"/>
                <a:gd name="T31" fmla="*/ 50 h 190"/>
                <a:gd name="T32" fmla="*/ 178 w 212"/>
                <a:gd name="T33" fmla="*/ 37 h 190"/>
                <a:gd name="T34" fmla="*/ 164 w 212"/>
                <a:gd name="T35" fmla="*/ 22 h 190"/>
                <a:gd name="T36" fmla="*/ 176 w 212"/>
                <a:gd name="T37" fmla="*/ 26 h 190"/>
                <a:gd name="T38" fmla="*/ 191 w 212"/>
                <a:gd name="T39" fmla="*/ 50 h 190"/>
                <a:gd name="T40" fmla="*/ 169 w 212"/>
                <a:gd name="T41" fmla="*/ 18 h 190"/>
                <a:gd name="T42" fmla="*/ 123 w 212"/>
                <a:gd name="T43" fmla="*/ 56 h 190"/>
                <a:gd name="T44" fmla="*/ 161 w 212"/>
                <a:gd name="T45" fmla="*/ 33 h 190"/>
                <a:gd name="T46" fmla="*/ 125 w 212"/>
                <a:gd name="T47" fmla="*/ 74 h 190"/>
                <a:gd name="T48" fmla="*/ 83 w 212"/>
                <a:gd name="T49" fmla="*/ 114 h 190"/>
                <a:gd name="T50" fmla="*/ 64 w 212"/>
                <a:gd name="T51" fmla="*/ 131 h 190"/>
                <a:gd name="T52" fmla="*/ 52 w 212"/>
                <a:gd name="T53" fmla="*/ 135 h 190"/>
                <a:gd name="T54" fmla="*/ 41 w 212"/>
                <a:gd name="T55" fmla="*/ 127 h 190"/>
                <a:gd name="T56" fmla="*/ 10 w 212"/>
                <a:gd name="T57" fmla="*/ 180 h 190"/>
                <a:gd name="T58" fmla="*/ 11 w 212"/>
                <a:gd name="T59" fmla="*/ 180 h 190"/>
                <a:gd name="T60" fmla="*/ 10 w 212"/>
                <a:gd name="T61" fmla="*/ 176 h 190"/>
                <a:gd name="T62" fmla="*/ 20 w 212"/>
                <a:gd name="T63" fmla="*/ 170 h 190"/>
                <a:gd name="T64" fmla="*/ 28 w 212"/>
                <a:gd name="T65" fmla="*/ 177 h 190"/>
                <a:gd name="T66" fmla="*/ 51 w 212"/>
                <a:gd name="T67" fmla="*/ 167 h 190"/>
                <a:gd name="T68" fmla="*/ 35 w 212"/>
                <a:gd name="T69" fmla="*/ 170 h 190"/>
                <a:gd name="T70" fmla="*/ 28 w 212"/>
                <a:gd name="T71" fmla="*/ 164 h 190"/>
                <a:gd name="T72" fmla="*/ 29 w 212"/>
                <a:gd name="T73" fmla="*/ 144 h 190"/>
                <a:gd name="T74" fmla="*/ 45 w 212"/>
                <a:gd name="T75" fmla="*/ 141 h 190"/>
                <a:gd name="T76" fmla="*/ 46 w 212"/>
                <a:gd name="T77" fmla="*/ 149 h 190"/>
                <a:gd name="T78" fmla="*/ 55 w 212"/>
                <a:gd name="T79" fmla="*/ 157 h 190"/>
                <a:gd name="T80" fmla="*/ 61 w 212"/>
                <a:gd name="T81" fmla="*/ 162 h 190"/>
                <a:gd name="T82" fmla="*/ 78 w 212"/>
                <a:gd name="T83" fmla="*/ 148 h 190"/>
                <a:gd name="T84" fmla="*/ 63 w 212"/>
                <a:gd name="T85" fmla="*/ 145 h 190"/>
                <a:gd name="T86" fmla="*/ 75 w 212"/>
                <a:gd name="T87" fmla="*/ 134 h 190"/>
                <a:gd name="T88" fmla="*/ 90 w 212"/>
                <a:gd name="T89" fmla="*/ 120 h 190"/>
                <a:gd name="T90" fmla="*/ 154 w 212"/>
                <a:gd name="T91" fmla="*/ 62 h 190"/>
                <a:gd name="T92" fmla="*/ 161 w 212"/>
                <a:gd name="T93" fmla="*/ 76 h 190"/>
                <a:gd name="T94" fmla="*/ 183 w 212"/>
                <a:gd name="T95" fmla="*/ 10 h 190"/>
                <a:gd name="T96" fmla="*/ 199 w 212"/>
                <a:gd name="T97" fmla="*/ 23 h 190"/>
                <a:gd name="T98" fmla="*/ 202 w 212"/>
                <a:gd name="T99" fmla="*/ 35 h 190"/>
                <a:gd name="T100" fmla="*/ 196 w 212"/>
                <a:gd name="T101" fmla="*/ 38 h 190"/>
                <a:gd name="T102" fmla="*/ 178 w 212"/>
                <a:gd name="T103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190">
                  <a:moveTo>
                    <a:pt x="151" y="20"/>
                  </a:moveTo>
                  <a:cubicBezTo>
                    <a:pt x="151" y="20"/>
                    <a:pt x="151" y="20"/>
                    <a:pt x="151" y="20"/>
                  </a:cubicBezTo>
                  <a:cubicBezTo>
                    <a:pt x="147" y="23"/>
                    <a:pt x="144" y="26"/>
                    <a:pt x="140" y="29"/>
                  </a:cubicBezTo>
                  <a:cubicBezTo>
                    <a:pt x="136" y="32"/>
                    <a:pt x="133" y="36"/>
                    <a:pt x="129" y="39"/>
                  </a:cubicBezTo>
                  <a:cubicBezTo>
                    <a:pt x="121" y="45"/>
                    <a:pt x="114" y="52"/>
                    <a:pt x="106" y="58"/>
                  </a:cubicBezTo>
                  <a:cubicBezTo>
                    <a:pt x="91" y="70"/>
                    <a:pt x="76" y="83"/>
                    <a:pt x="62" y="96"/>
                  </a:cubicBezTo>
                  <a:cubicBezTo>
                    <a:pt x="57" y="100"/>
                    <a:pt x="51" y="105"/>
                    <a:pt x="46" y="110"/>
                  </a:cubicBezTo>
                  <a:cubicBezTo>
                    <a:pt x="41" y="115"/>
                    <a:pt x="36" y="119"/>
                    <a:pt x="30" y="124"/>
                  </a:cubicBezTo>
                  <a:cubicBezTo>
                    <a:pt x="30" y="125"/>
                    <a:pt x="30" y="125"/>
                    <a:pt x="29" y="126"/>
                  </a:cubicBezTo>
                  <a:cubicBezTo>
                    <a:pt x="28" y="128"/>
                    <a:pt x="26" y="130"/>
                    <a:pt x="25" y="132"/>
                  </a:cubicBezTo>
                  <a:cubicBezTo>
                    <a:pt x="24" y="134"/>
                    <a:pt x="22" y="136"/>
                    <a:pt x="21" y="138"/>
                  </a:cubicBezTo>
                  <a:cubicBezTo>
                    <a:pt x="18" y="142"/>
                    <a:pt x="16" y="146"/>
                    <a:pt x="14" y="150"/>
                  </a:cubicBezTo>
                  <a:cubicBezTo>
                    <a:pt x="11" y="154"/>
                    <a:pt x="9" y="159"/>
                    <a:pt x="6" y="163"/>
                  </a:cubicBezTo>
                  <a:cubicBezTo>
                    <a:pt x="5" y="165"/>
                    <a:pt x="4" y="167"/>
                    <a:pt x="4" y="169"/>
                  </a:cubicBezTo>
                  <a:cubicBezTo>
                    <a:pt x="2" y="171"/>
                    <a:pt x="1" y="174"/>
                    <a:pt x="1" y="176"/>
                  </a:cubicBezTo>
                  <a:cubicBezTo>
                    <a:pt x="0" y="178"/>
                    <a:pt x="0" y="180"/>
                    <a:pt x="1" y="182"/>
                  </a:cubicBezTo>
                  <a:cubicBezTo>
                    <a:pt x="1" y="183"/>
                    <a:pt x="1" y="183"/>
                    <a:pt x="1" y="184"/>
                  </a:cubicBezTo>
                  <a:cubicBezTo>
                    <a:pt x="2" y="185"/>
                    <a:pt x="2" y="186"/>
                    <a:pt x="3" y="187"/>
                  </a:cubicBezTo>
                  <a:cubicBezTo>
                    <a:pt x="5" y="189"/>
                    <a:pt x="8" y="190"/>
                    <a:pt x="11" y="190"/>
                  </a:cubicBezTo>
                  <a:cubicBezTo>
                    <a:pt x="14" y="190"/>
                    <a:pt x="16" y="190"/>
                    <a:pt x="18" y="189"/>
                  </a:cubicBezTo>
                  <a:cubicBezTo>
                    <a:pt x="21" y="189"/>
                    <a:pt x="23" y="188"/>
                    <a:pt x="25" y="187"/>
                  </a:cubicBezTo>
                  <a:cubicBezTo>
                    <a:pt x="28" y="187"/>
                    <a:pt x="30" y="186"/>
                    <a:pt x="32" y="185"/>
                  </a:cubicBezTo>
                  <a:cubicBezTo>
                    <a:pt x="37" y="183"/>
                    <a:pt x="41" y="181"/>
                    <a:pt x="46" y="179"/>
                  </a:cubicBezTo>
                  <a:cubicBezTo>
                    <a:pt x="50" y="178"/>
                    <a:pt x="54" y="176"/>
                    <a:pt x="58" y="174"/>
                  </a:cubicBezTo>
                  <a:cubicBezTo>
                    <a:pt x="61" y="172"/>
                    <a:pt x="64" y="171"/>
                    <a:pt x="67" y="169"/>
                  </a:cubicBezTo>
                  <a:cubicBezTo>
                    <a:pt x="67" y="169"/>
                    <a:pt x="68" y="169"/>
                    <a:pt x="69" y="169"/>
                  </a:cubicBezTo>
                  <a:cubicBezTo>
                    <a:pt x="69" y="168"/>
                    <a:pt x="70" y="168"/>
                    <a:pt x="70" y="168"/>
                  </a:cubicBezTo>
                  <a:cubicBezTo>
                    <a:pt x="70" y="167"/>
                    <a:pt x="71" y="167"/>
                    <a:pt x="71" y="167"/>
                  </a:cubicBezTo>
                  <a:cubicBezTo>
                    <a:pt x="77" y="161"/>
                    <a:pt x="83" y="156"/>
                    <a:pt x="89" y="150"/>
                  </a:cubicBezTo>
                  <a:cubicBezTo>
                    <a:pt x="96" y="144"/>
                    <a:pt x="104" y="137"/>
                    <a:pt x="111" y="131"/>
                  </a:cubicBezTo>
                  <a:cubicBezTo>
                    <a:pt x="114" y="128"/>
                    <a:pt x="118" y="125"/>
                    <a:pt x="122" y="121"/>
                  </a:cubicBezTo>
                  <a:cubicBezTo>
                    <a:pt x="125" y="118"/>
                    <a:pt x="129" y="115"/>
                    <a:pt x="133" y="112"/>
                  </a:cubicBezTo>
                  <a:cubicBezTo>
                    <a:pt x="141" y="105"/>
                    <a:pt x="148" y="99"/>
                    <a:pt x="156" y="92"/>
                  </a:cubicBezTo>
                  <a:cubicBezTo>
                    <a:pt x="167" y="83"/>
                    <a:pt x="179" y="73"/>
                    <a:pt x="190" y="64"/>
                  </a:cubicBezTo>
                  <a:cubicBezTo>
                    <a:pt x="190" y="64"/>
                    <a:pt x="190" y="64"/>
                    <a:pt x="190" y="64"/>
                  </a:cubicBezTo>
                  <a:cubicBezTo>
                    <a:pt x="191" y="63"/>
                    <a:pt x="192" y="63"/>
                    <a:pt x="193" y="62"/>
                  </a:cubicBezTo>
                  <a:cubicBezTo>
                    <a:pt x="193" y="62"/>
                    <a:pt x="193" y="62"/>
                    <a:pt x="194" y="61"/>
                  </a:cubicBezTo>
                  <a:cubicBezTo>
                    <a:pt x="195" y="60"/>
                    <a:pt x="196" y="58"/>
                    <a:pt x="198" y="57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00" y="54"/>
                    <a:pt x="201" y="53"/>
                    <a:pt x="202" y="52"/>
                  </a:cubicBezTo>
                  <a:cubicBezTo>
                    <a:pt x="204" y="50"/>
                    <a:pt x="205" y="49"/>
                    <a:pt x="206" y="47"/>
                  </a:cubicBezTo>
                  <a:cubicBezTo>
                    <a:pt x="207" y="46"/>
                    <a:pt x="208" y="45"/>
                    <a:pt x="209" y="44"/>
                  </a:cubicBezTo>
                  <a:cubicBezTo>
                    <a:pt x="210" y="42"/>
                    <a:pt x="210" y="41"/>
                    <a:pt x="211" y="40"/>
                  </a:cubicBezTo>
                  <a:cubicBezTo>
                    <a:pt x="211" y="39"/>
                    <a:pt x="211" y="38"/>
                    <a:pt x="211" y="37"/>
                  </a:cubicBezTo>
                  <a:cubicBezTo>
                    <a:pt x="212" y="36"/>
                    <a:pt x="212" y="35"/>
                    <a:pt x="212" y="33"/>
                  </a:cubicBezTo>
                  <a:cubicBezTo>
                    <a:pt x="212" y="32"/>
                    <a:pt x="211" y="31"/>
                    <a:pt x="211" y="29"/>
                  </a:cubicBezTo>
                  <a:cubicBezTo>
                    <a:pt x="211" y="28"/>
                    <a:pt x="211" y="27"/>
                    <a:pt x="211" y="26"/>
                  </a:cubicBezTo>
                  <a:cubicBezTo>
                    <a:pt x="210" y="25"/>
                    <a:pt x="210" y="24"/>
                    <a:pt x="209" y="23"/>
                  </a:cubicBezTo>
                  <a:cubicBezTo>
                    <a:pt x="209" y="22"/>
                    <a:pt x="208" y="21"/>
                    <a:pt x="208" y="20"/>
                  </a:cubicBezTo>
                  <a:cubicBezTo>
                    <a:pt x="207" y="18"/>
                    <a:pt x="206" y="16"/>
                    <a:pt x="205" y="15"/>
                  </a:cubicBezTo>
                  <a:cubicBezTo>
                    <a:pt x="204" y="14"/>
                    <a:pt x="204" y="13"/>
                    <a:pt x="203" y="13"/>
                  </a:cubicBezTo>
                  <a:cubicBezTo>
                    <a:pt x="201" y="10"/>
                    <a:pt x="198" y="8"/>
                    <a:pt x="195" y="6"/>
                  </a:cubicBezTo>
                  <a:cubicBezTo>
                    <a:pt x="194" y="4"/>
                    <a:pt x="192" y="3"/>
                    <a:pt x="190" y="2"/>
                  </a:cubicBezTo>
                  <a:cubicBezTo>
                    <a:pt x="189" y="2"/>
                    <a:pt x="189" y="2"/>
                    <a:pt x="188" y="2"/>
                  </a:cubicBezTo>
                  <a:cubicBezTo>
                    <a:pt x="188" y="1"/>
                    <a:pt x="187" y="1"/>
                    <a:pt x="186" y="1"/>
                  </a:cubicBezTo>
                  <a:cubicBezTo>
                    <a:pt x="185" y="1"/>
                    <a:pt x="184" y="1"/>
                    <a:pt x="183" y="1"/>
                  </a:cubicBezTo>
                  <a:cubicBezTo>
                    <a:pt x="182" y="0"/>
                    <a:pt x="181" y="1"/>
                    <a:pt x="179" y="1"/>
                  </a:cubicBezTo>
                  <a:cubicBezTo>
                    <a:pt x="178" y="1"/>
                    <a:pt x="177" y="2"/>
                    <a:pt x="176" y="2"/>
                  </a:cubicBezTo>
                  <a:cubicBezTo>
                    <a:pt x="175" y="2"/>
                    <a:pt x="173" y="3"/>
                    <a:pt x="172" y="4"/>
                  </a:cubicBezTo>
                  <a:cubicBezTo>
                    <a:pt x="170" y="5"/>
                    <a:pt x="168" y="6"/>
                    <a:pt x="166" y="7"/>
                  </a:cubicBezTo>
                  <a:cubicBezTo>
                    <a:pt x="164" y="9"/>
                    <a:pt x="162" y="11"/>
                    <a:pt x="160" y="12"/>
                  </a:cubicBezTo>
                  <a:cubicBezTo>
                    <a:pt x="158" y="14"/>
                    <a:pt x="157" y="15"/>
                    <a:pt x="155" y="17"/>
                  </a:cubicBezTo>
                  <a:cubicBezTo>
                    <a:pt x="154" y="18"/>
                    <a:pt x="152" y="19"/>
                    <a:pt x="151" y="20"/>
                  </a:cubicBezTo>
                  <a:close/>
                  <a:moveTo>
                    <a:pt x="191" y="50"/>
                  </a:moveTo>
                  <a:cubicBezTo>
                    <a:pt x="190" y="50"/>
                    <a:pt x="190" y="51"/>
                    <a:pt x="189" y="52"/>
                  </a:cubicBezTo>
                  <a:cubicBezTo>
                    <a:pt x="188" y="50"/>
                    <a:pt x="187" y="49"/>
                    <a:pt x="185" y="47"/>
                  </a:cubicBezTo>
                  <a:cubicBezTo>
                    <a:pt x="183" y="44"/>
                    <a:pt x="181" y="42"/>
                    <a:pt x="179" y="39"/>
                  </a:cubicBezTo>
                  <a:cubicBezTo>
                    <a:pt x="179" y="38"/>
                    <a:pt x="178" y="38"/>
                    <a:pt x="178" y="37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7" y="37"/>
                    <a:pt x="177" y="36"/>
                    <a:pt x="176" y="36"/>
                  </a:cubicBezTo>
                  <a:cubicBezTo>
                    <a:pt x="174" y="34"/>
                    <a:pt x="172" y="31"/>
                    <a:pt x="170" y="29"/>
                  </a:cubicBezTo>
                  <a:cubicBezTo>
                    <a:pt x="168" y="27"/>
                    <a:pt x="166" y="24"/>
                    <a:pt x="164" y="22"/>
                  </a:cubicBezTo>
                  <a:cubicBezTo>
                    <a:pt x="165" y="21"/>
                    <a:pt x="166" y="21"/>
                    <a:pt x="167" y="20"/>
                  </a:cubicBezTo>
                  <a:cubicBezTo>
                    <a:pt x="167" y="19"/>
                    <a:pt x="168" y="19"/>
                    <a:pt x="168" y="19"/>
                  </a:cubicBezTo>
                  <a:cubicBezTo>
                    <a:pt x="169" y="19"/>
                    <a:pt x="169" y="19"/>
                    <a:pt x="170" y="19"/>
                  </a:cubicBezTo>
                  <a:cubicBezTo>
                    <a:pt x="172" y="21"/>
                    <a:pt x="174" y="24"/>
                    <a:pt x="176" y="26"/>
                  </a:cubicBezTo>
                  <a:cubicBezTo>
                    <a:pt x="178" y="29"/>
                    <a:pt x="180" y="32"/>
                    <a:pt x="182" y="34"/>
                  </a:cubicBezTo>
                  <a:cubicBezTo>
                    <a:pt x="185" y="38"/>
                    <a:pt x="188" y="42"/>
                    <a:pt x="190" y="47"/>
                  </a:cubicBezTo>
                  <a:cubicBezTo>
                    <a:pt x="191" y="48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50"/>
                  </a:cubicBezTo>
                  <a:close/>
                  <a:moveTo>
                    <a:pt x="169" y="18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69" y="18"/>
                    <a:pt x="169" y="18"/>
                    <a:pt x="169" y="18"/>
                  </a:cubicBezTo>
                  <a:close/>
                  <a:moveTo>
                    <a:pt x="57" y="113"/>
                  </a:moveTo>
                  <a:cubicBezTo>
                    <a:pt x="64" y="106"/>
                    <a:pt x="71" y="100"/>
                    <a:pt x="78" y="94"/>
                  </a:cubicBezTo>
                  <a:cubicBezTo>
                    <a:pt x="85" y="87"/>
                    <a:pt x="93" y="81"/>
                    <a:pt x="100" y="75"/>
                  </a:cubicBezTo>
                  <a:cubicBezTo>
                    <a:pt x="108" y="69"/>
                    <a:pt x="115" y="63"/>
                    <a:pt x="123" y="56"/>
                  </a:cubicBezTo>
                  <a:cubicBezTo>
                    <a:pt x="129" y="51"/>
                    <a:pt x="134" y="46"/>
                    <a:pt x="140" y="41"/>
                  </a:cubicBezTo>
                  <a:cubicBezTo>
                    <a:pt x="143" y="39"/>
                    <a:pt x="146" y="36"/>
                    <a:pt x="149" y="34"/>
                  </a:cubicBezTo>
                  <a:cubicBezTo>
                    <a:pt x="151" y="32"/>
                    <a:pt x="154" y="30"/>
                    <a:pt x="156" y="28"/>
                  </a:cubicBezTo>
                  <a:cubicBezTo>
                    <a:pt x="158" y="30"/>
                    <a:pt x="159" y="31"/>
                    <a:pt x="161" y="33"/>
                  </a:cubicBezTo>
                  <a:cubicBezTo>
                    <a:pt x="163" y="35"/>
                    <a:pt x="165" y="37"/>
                    <a:pt x="167" y="39"/>
                  </a:cubicBezTo>
                  <a:cubicBezTo>
                    <a:pt x="167" y="39"/>
                    <a:pt x="167" y="40"/>
                    <a:pt x="167" y="40"/>
                  </a:cubicBezTo>
                  <a:cubicBezTo>
                    <a:pt x="161" y="45"/>
                    <a:pt x="154" y="51"/>
                    <a:pt x="147" y="56"/>
                  </a:cubicBezTo>
                  <a:cubicBezTo>
                    <a:pt x="140" y="62"/>
                    <a:pt x="132" y="68"/>
                    <a:pt x="125" y="74"/>
                  </a:cubicBezTo>
                  <a:cubicBezTo>
                    <a:pt x="122" y="77"/>
                    <a:pt x="118" y="80"/>
                    <a:pt x="115" y="83"/>
                  </a:cubicBezTo>
                  <a:cubicBezTo>
                    <a:pt x="111" y="86"/>
                    <a:pt x="108" y="90"/>
                    <a:pt x="104" y="93"/>
                  </a:cubicBezTo>
                  <a:cubicBezTo>
                    <a:pt x="97" y="100"/>
                    <a:pt x="90" y="106"/>
                    <a:pt x="83" y="113"/>
                  </a:cubicBezTo>
                  <a:cubicBezTo>
                    <a:pt x="83" y="113"/>
                    <a:pt x="83" y="114"/>
                    <a:pt x="83" y="114"/>
                  </a:cubicBezTo>
                  <a:cubicBezTo>
                    <a:pt x="83" y="114"/>
                    <a:pt x="82" y="114"/>
                    <a:pt x="82" y="114"/>
                  </a:cubicBezTo>
                  <a:cubicBezTo>
                    <a:pt x="79" y="117"/>
                    <a:pt x="76" y="120"/>
                    <a:pt x="73" y="123"/>
                  </a:cubicBezTo>
                  <a:cubicBezTo>
                    <a:pt x="71" y="124"/>
                    <a:pt x="70" y="126"/>
                    <a:pt x="69" y="127"/>
                  </a:cubicBezTo>
                  <a:cubicBezTo>
                    <a:pt x="67" y="128"/>
                    <a:pt x="66" y="130"/>
                    <a:pt x="64" y="131"/>
                  </a:cubicBezTo>
                  <a:cubicBezTo>
                    <a:pt x="63" y="132"/>
                    <a:pt x="62" y="134"/>
                    <a:pt x="61" y="135"/>
                  </a:cubicBezTo>
                  <a:cubicBezTo>
                    <a:pt x="60" y="136"/>
                    <a:pt x="58" y="137"/>
                    <a:pt x="57" y="138"/>
                  </a:cubicBezTo>
                  <a:cubicBezTo>
                    <a:pt x="56" y="139"/>
                    <a:pt x="56" y="140"/>
                    <a:pt x="55" y="140"/>
                  </a:cubicBezTo>
                  <a:cubicBezTo>
                    <a:pt x="54" y="138"/>
                    <a:pt x="53" y="136"/>
                    <a:pt x="52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51" y="134"/>
                    <a:pt x="50" y="133"/>
                    <a:pt x="49" y="132"/>
                  </a:cubicBezTo>
                  <a:cubicBezTo>
                    <a:pt x="48" y="131"/>
                    <a:pt x="47" y="130"/>
                    <a:pt x="46" y="130"/>
                  </a:cubicBezTo>
                  <a:cubicBezTo>
                    <a:pt x="44" y="129"/>
                    <a:pt x="43" y="128"/>
                    <a:pt x="41" y="127"/>
                  </a:cubicBezTo>
                  <a:cubicBezTo>
                    <a:pt x="46" y="122"/>
                    <a:pt x="52" y="117"/>
                    <a:pt x="57" y="113"/>
                  </a:cubicBezTo>
                  <a:close/>
                  <a:moveTo>
                    <a:pt x="10" y="180"/>
                  </a:moveTo>
                  <a:cubicBezTo>
                    <a:pt x="10" y="180"/>
                    <a:pt x="10" y="180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close/>
                  <a:moveTo>
                    <a:pt x="20" y="179"/>
                  </a:moveTo>
                  <a:cubicBezTo>
                    <a:pt x="18" y="180"/>
                    <a:pt x="16" y="180"/>
                    <a:pt x="14" y="180"/>
                  </a:cubicBezTo>
                  <a:cubicBezTo>
                    <a:pt x="13" y="181"/>
                    <a:pt x="12" y="181"/>
                    <a:pt x="11" y="180"/>
                  </a:cubicBezTo>
                  <a:cubicBezTo>
                    <a:pt x="11" y="180"/>
                    <a:pt x="9" y="180"/>
                    <a:pt x="9" y="180"/>
                  </a:cubicBezTo>
                  <a:cubicBezTo>
                    <a:pt x="9" y="180"/>
                    <a:pt x="8" y="180"/>
                    <a:pt x="8" y="179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78"/>
                    <a:pt x="9" y="177"/>
                    <a:pt x="10" y="176"/>
                  </a:cubicBezTo>
                  <a:cubicBezTo>
                    <a:pt x="11" y="173"/>
                    <a:pt x="12" y="171"/>
                    <a:pt x="14" y="169"/>
                  </a:cubicBezTo>
                  <a:cubicBezTo>
                    <a:pt x="14" y="169"/>
                    <a:pt x="14" y="169"/>
                    <a:pt x="15" y="169"/>
                  </a:cubicBezTo>
                  <a:cubicBezTo>
                    <a:pt x="16" y="169"/>
                    <a:pt x="17" y="169"/>
                    <a:pt x="18" y="170"/>
                  </a:cubicBezTo>
                  <a:cubicBezTo>
                    <a:pt x="19" y="170"/>
                    <a:pt x="20" y="170"/>
                    <a:pt x="20" y="170"/>
                  </a:cubicBezTo>
                  <a:cubicBezTo>
                    <a:pt x="22" y="171"/>
                    <a:pt x="23" y="172"/>
                    <a:pt x="25" y="173"/>
                  </a:cubicBezTo>
                  <a:cubicBezTo>
                    <a:pt x="25" y="174"/>
                    <a:pt x="26" y="174"/>
                    <a:pt x="27" y="175"/>
                  </a:cubicBezTo>
                  <a:cubicBezTo>
                    <a:pt x="27" y="175"/>
                    <a:pt x="28" y="176"/>
                    <a:pt x="28" y="176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7" y="177"/>
                    <a:pt x="27" y="177"/>
                    <a:pt x="26" y="177"/>
                  </a:cubicBezTo>
                  <a:cubicBezTo>
                    <a:pt x="24" y="178"/>
                    <a:pt x="22" y="179"/>
                    <a:pt x="20" y="179"/>
                  </a:cubicBezTo>
                  <a:close/>
                  <a:moveTo>
                    <a:pt x="57" y="164"/>
                  </a:moveTo>
                  <a:cubicBezTo>
                    <a:pt x="55" y="165"/>
                    <a:pt x="53" y="166"/>
                    <a:pt x="51" y="167"/>
                  </a:cubicBezTo>
                  <a:cubicBezTo>
                    <a:pt x="46" y="169"/>
                    <a:pt x="41" y="171"/>
                    <a:pt x="37" y="173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6" y="173"/>
                    <a:pt x="36" y="172"/>
                    <a:pt x="36" y="171"/>
                  </a:cubicBezTo>
                  <a:cubicBezTo>
                    <a:pt x="35" y="171"/>
                    <a:pt x="35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2" y="167"/>
                    <a:pt x="32" y="167"/>
                    <a:pt x="31" y="166"/>
                  </a:cubicBezTo>
                  <a:cubicBezTo>
                    <a:pt x="30" y="165"/>
                    <a:pt x="29" y="164"/>
                    <a:pt x="28" y="164"/>
                  </a:cubicBezTo>
                  <a:cubicBezTo>
                    <a:pt x="26" y="163"/>
                    <a:pt x="24" y="162"/>
                    <a:pt x="22" y="161"/>
                  </a:cubicBezTo>
                  <a:cubicBezTo>
                    <a:pt x="21" y="161"/>
                    <a:pt x="20" y="160"/>
                    <a:pt x="19" y="160"/>
                  </a:cubicBezTo>
                  <a:cubicBezTo>
                    <a:pt x="20" y="158"/>
                    <a:pt x="21" y="156"/>
                    <a:pt x="22" y="154"/>
                  </a:cubicBezTo>
                  <a:cubicBezTo>
                    <a:pt x="24" y="151"/>
                    <a:pt x="26" y="147"/>
                    <a:pt x="29" y="144"/>
                  </a:cubicBezTo>
                  <a:cubicBezTo>
                    <a:pt x="31" y="141"/>
                    <a:pt x="32" y="138"/>
                    <a:pt x="34" y="135"/>
                  </a:cubicBezTo>
                  <a:cubicBezTo>
                    <a:pt x="36" y="135"/>
                    <a:pt x="37" y="135"/>
                    <a:pt x="38" y="136"/>
                  </a:cubicBezTo>
                  <a:cubicBezTo>
                    <a:pt x="40" y="137"/>
                    <a:pt x="41" y="138"/>
                    <a:pt x="43" y="139"/>
                  </a:cubicBezTo>
                  <a:cubicBezTo>
                    <a:pt x="44" y="139"/>
                    <a:pt x="44" y="140"/>
                    <a:pt x="45" y="141"/>
                  </a:cubicBezTo>
                  <a:cubicBezTo>
                    <a:pt x="45" y="141"/>
                    <a:pt x="46" y="142"/>
                    <a:pt x="46" y="143"/>
                  </a:cubicBezTo>
                  <a:cubicBezTo>
                    <a:pt x="46" y="143"/>
                    <a:pt x="46" y="144"/>
                    <a:pt x="47" y="145"/>
                  </a:cubicBezTo>
                  <a:cubicBezTo>
                    <a:pt x="47" y="146"/>
                    <a:pt x="47" y="147"/>
                    <a:pt x="47" y="148"/>
                  </a:cubicBezTo>
                  <a:cubicBezTo>
                    <a:pt x="47" y="148"/>
                    <a:pt x="46" y="149"/>
                    <a:pt x="46" y="149"/>
                  </a:cubicBezTo>
                  <a:cubicBezTo>
                    <a:pt x="46" y="151"/>
                    <a:pt x="47" y="152"/>
                    <a:pt x="47" y="153"/>
                  </a:cubicBezTo>
                  <a:cubicBezTo>
                    <a:pt x="48" y="154"/>
                    <a:pt x="49" y="155"/>
                    <a:pt x="51" y="155"/>
                  </a:cubicBezTo>
                  <a:cubicBezTo>
                    <a:pt x="51" y="156"/>
                    <a:pt x="52" y="156"/>
                    <a:pt x="52" y="156"/>
                  </a:cubicBezTo>
                  <a:cubicBezTo>
                    <a:pt x="53" y="156"/>
                    <a:pt x="54" y="156"/>
                    <a:pt x="55" y="157"/>
                  </a:cubicBezTo>
                  <a:cubicBezTo>
                    <a:pt x="56" y="157"/>
                    <a:pt x="57" y="158"/>
                    <a:pt x="58" y="158"/>
                  </a:cubicBezTo>
                  <a:cubicBezTo>
                    <a:pt x="58" y="159"/>
                    <a:pt x="59" y="159"/>
                    <a:pt x="60" y="160"/>
                  </a:cubicBezTo>
                  <a:cubicBezTo>
                    <a:pt x="60" y="161"/>
                    <a:pt x="60" y="161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59" y="163"/>
                    <a:pt x="58" y="163"/>
                    <a:pt x="57" y="164"/>
                  </a:cubicBezTo>
                  <a:close/>
                  <a:moveTo>
                    <a:pt x="137" y="96"/>
                  </a:moveTo>
                  <a:cubicBezTo>
                    <a:pt x="123" y="108"/>
                    <a:pt x="108" y="121"/>
                    <a:pt x="93" y="134"/>
                  </a:cubicBezTo>
                  <a:cubicBezTo>
                    <a:pt x="88" y="139"/>
                    <a:pt x="83" y="143"/>
                    <a:pt x="78" y="148"/>
                  </a:cubicBezTo>
                  <a:cubicBezTo>
                    <a:pt x="75" y="151"/>
                    <a:pt x="71" y="154"/>
                    <a:pt x="68" y="157"/>
                  </a:cubicBezTo>
                  <a:cubicBezTo>
                    <a:pt x="67" y="155"/>
                    <a:pt x="66" y="153"/>
                    <a:pt x="65" y="152"/>
                  </a:cubicBezTo>
                  <a:cubicBezTo>
                    <a:pt x="63" y="151"/>
                    <a:pt x="62" y="150"/>
                    <a:pt x="60" y="149"/>
                  </a:cubicBezTo>
                  <a:cubicBezTo>
                    <a:pt x="61" y="148"/>
                    <a:pt x="62" y="146"/>
                    <a:pt x="63" y="145"/>
                  </a:cubicBezTo>
                  <a:cubicBezTo>
                    <a:pt x="65" y="144"/>
                    <a:pt x="66" y="143"/>
                    <a:pt x="67" y="141"/>
                  </a:cubicBezTo>
                  <a:cubicBezTo>
                    <a:pt x="68" y="141"/>
                    <a:pt x="68" y="140"/>
                    <a:pt x="69" y="140"/>
                  </a:cubicBezTo>
                  <a:cubicBezTo>
                    <a:pt x="70" y="139"/>
                    <a:pt x="70" y="138"/>
                    <a:pt x="71" y="138"/>
                  </a:cubicBezTo>
                  <a:cubicBezTo>
                    <a:pt x="73" y="136"/>
                    <a:pt x="74" y="135"/>
                    <a:pt x="75" y="134"/>
                  </a:cubicBezTo>
                  <a:cubicBezTo>
                    <a:pt x="77" y="132"/>
                    <a:pt x="78" y="131"/>
                    <a:pt x="79" y="130"/>
                  </a:cubicBezTo>
                  <a:cubicBezTo>
                    <a:pt x="82" y="127"/>
                    <a:pt x="86" y="124"/>
                    <a:pt x="89" y="121"/>
                  </a:cubicBezTo>
                  <a:cubicBezTo>
                    <a:pt x="89" y="121"/>
                    <a:pt x="90" y="120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7" y="113"/>
                    <a:pt x="104" y="106"/>
                    <a:pt x="111" y="99"/>
                  </a:cubicBezTo>
                  <a:cubicBezTo>
                    <a:pt x="115" y="96"/>
                    <a:pt x="119" y="92"/>
                    <a:pt x="122" y="89"/>
                  </a:cubicBezTo>
                  <a:cubicBezTo>
                    <a:pt x="126" y="86"/>
                    <a:pt x="129" y="83"/>
                    <a:pt x="133" y="80"/>
                  </a:cubicBezTo>
                  <a:cubicBezTo>
                    <a:pt x="140" y="74"/>
                    <a:pt x="147" y="68"/>
                    <a:pt x="154" y="62"/>
                  </a:cubicBezTo>
                  <a:cubicBezTo>
                    <a:pt x="161" y="57"/>
                    <a:pt x="167" y="52"/>
                    <a:pt x="173" y="47"/>
                  </a:cubicBezTo>
                  <a:cubicBezTo>
                    <a:pt x="175" y="49"/>
                    <a:pt x="176" y="50"/>
                    <a:pt x="178" y="52"/>
                  </a:cubicBezTo>
                  <a:cubicBezTo>
                    <a:pt x="179" y="54"/>
                    <a:pt x="181" y="56"/>
                    <a:pt x="182" y="58"/>
                  </a:cubicBezTo>
                  <a:cubicBezTo>
                    <a:pt x="175" y="64"/>
                    <a:pt x="168" y="70"/>
                    <a:pt x="161" y="76"/>
                  </a:cubicBezTo>
                  <a:cubicBezTo>
                    <a:pt x="153" y="83"/>
                    <a:pt x="145" y="89"/>
                    <a:pt x="137" y="96"/>
                  </a:cubicBezTo>
                  <a:close/>
                  <a:moveTo>
                    <a:pt x="179" y="11"/>
                  </a:moveTo>
                  <a:cubicBezTo>
                    <a:pt x="180" y="10"/>
                    <a:pt x="181" y="10"/>
                    <a:pt x="182" y="10"/>
                  </a:cubicBezTo>
                  <a:cubicBezTo>
                    <a:pt x="182" y="10"/>
                    <a:pt x="183" y="10"/>
                    <a:pt x="183" y="10"/>
                  </a:cubicBezTo>
                  <a:cubicBezTo>
                    <a:pt x="184" y="10"/>
                    <a:pt x="184" y="10"/>
                    <a:pt x="184" y="10"/>
                  </a:cubicBezTo>
                  <a:cubicBezTo>
                    <a:pt x="187" y="11"/>
                    <a:pt x="190" y="13"/>
                    <a:pt x="192" y="15"/>
                  </a:cubicBezTo>
                  <a:cubicBezTo>
                    <a:pt x="194" y="16"/>
                    <a:pt x="195" y="17"/>
                    <a:pt x="196" y="19"/>
                  </a:cubicBezTo>
                  <a:cubicBezTo>
                    <a:pt x="197" y="20"/>
                    <a:pt x="198" y="21"/>
                    <a:pt x="199" y="23"/>
                  </a:cubicBezTo>
                  <a:cubicBezTo>
                    <a:pt x="199" y="24"/>
                    <a:pt x="200" y="25"/>
                    <a:pt x="201" y="26"/>
                  </a:cubicBezTo>
                  <a:cubicBezTo>
                    <a:pt x="201" y="27"/>
                    <a:pt x="201" y="28"/>
                    <a:pt x="202" y="29"/>
                  </a:cubicBezTo>
                  <a:cubicBezTo>
                    <a:pt x="202" y="30"/>
                    <a:pt x="202" y="31"/>
                    <a:pt x="202" y="32"/>
                  </a:cubicBezTo>
                  <a:cubicBezTo>
                    <a:pt x="202" y="33"/>
                    <a:pt x="202" y="34"/>
                    <a:pt x="202" y="35"/>
                  </a:cubicBezTo>
                  <a:cubicBezTo>
                    <a:pt x="202" y="36"/>
                    <a:pt x="202" y="36"/>
                    <a:pt x="202" y="37"/>
                  </a:cubicBezTo>
                  <a:cubicBezTo>
                    <a:pt x="201" y="38"/>
                    <a:pt x="201" y="39"/>
                    <a:pt x="200" y="39"/>
                  </a:cubicBezTo>
                  <a:cubicBezTo>
                    <a:pt x="200" y="40"/>
                    <a:pt x="199" y="41"/>
                    <a:pt x="198" y="42"/>
                  </a:cubicBezTo>
                  <a:cubicBezTo>
                    <a:pt x="198" y="41"/>
                    <a:pt x="197" y="39"/>
                    <a:pt x="196" y="38"/>
                  </a:cubicBezTo>
                  <a:cubicBezTo>
                    <a:pt x="193" y="33"/>
                    <a:pt x="190" y="29"/>
                    <a:pt x="187" y="26"/>
                  </a:cubicBezTo>
                  <a:cubicBezTo>
                    <a:pt x="185" y="23"/>
                    <a:pt x="183" y="20"/>
                    <a:pt x="181" y="18"/>
                  </a:cubicBezTo>
                  <a:cubicBezTo>
                    <a:pt x="181" y="17"/>
                    <a:pt x="180" y="17"/>
                    <a:pt x="180" y="17"/>
                  </a:cubicBezTo>
                  <a:cubicBezTo>
                    <a:pt x="179" y="16"/>
                    <a:pt x="179" y="15"/>
                    <a:pt x="178" y="14"/>
                  </a:cubicBezTo>
                  <a:cubicBezTo>
                    <a:pt x="177" y="14"/>
                    <a:pt x="176" y="13"/>
                    <a:pt x="176" y="12"/>
                  </a:cubicBezTo>
                  <a:cubicBezTo>
                    <a:pt x="177" y="12"/>
                    <a:pt x="178" y="11"/>
                    <a:pt x="17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A5760C0F-327C-4699-8006-FDF3C8AA7237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726844" y="6782548"/>
              <a:ext cx="556984" cy="581201"/>
            </a:xfrm>
            <a:custGeom>
              <a:avLst/>
              <a:gdLst>
                <a:gd name="T0" fmla="*/ 107 w 214"/>
                <a:gd name="T1" fmla="*/ 213 h 221"/>
                <a:gd name="T2" fmla="*/ 112 w 214"/>
                <a:gd name="T3" fmla="*/ 217 h 221"/>
                <a:gd name="T4" fmla="*/ 114 w 214"/>
                <a:gd name="T5" fmla="*/ 218 h 221"/>
                <a:gd name="T6" fmla="*/ 119 w 214"/>
                <a:gd name="T7" fmla="*/ 221 h 221"/>
                <a:gd name="T8" fmla="*/ 124 w 214"/>
                <a:gd name="T9" fmla="*/ 220 h 221"/>
                <a:gd name="T10" fmla="*/ 127 w 214"/>
                <a:gd name="T11" fmla="*/ 218 h 221"/>
                <a:gd name="T12" fmla="*/ 135 w 214"/>
                <a:gd name="T13" fmla="*/ 211 h 221"/>
                <a:gd name="T14" fmla="*/ 155 w 214"/>
                <a:gd name="T15" fmla="*/ 192 h 221"/>
                <a:gd name="T16" fmla="*/ 175 w 214"/>
                <a:gd name="T17" fmla="*/ 171 h 221"/>
                <a:gd name="T18" fmla="*/ 206 w 214"/>
                <a:gd name="T19" fmla="*/ 142 h 221"/>
                <a:gd name="T20" fmla="*/ 213 w 214"/>
                <a:gd name="T21" fmla="*/ 134 h 221"/>
                <a:gd name="T22" fmla="*/ 213 w 214"/>
                <a:gd name="T23" fmla="*/ 128 h 221"/>
                <a:gd name="T24" fmla="*/ 206 w 214"/>
                <a:gd name="T25" fmla="*/ 120 h 221"/>
                <a:gd name="T26" fmla="*/ 178 w 214"/>
                <a:gd name="T27" fmla="*/ 88 h 221"/>
                <a:gd name="T28" fmla="*/ 158 w 214"/>
                <a:gd name="T29" fmla="*/ 69 h 221"/>
                <a:gd name="T30" fmla="*/ 147 w 214"/>
                <a:gd name="T31" fmla="*/ 57 h 221"/>
                <a:gd name="T32" fmla="*/ 128 w 214"/>
                <a:gd name="T33" fmla="*/ 34 h 221"/>
                <a:gd name="T34" fmla="*/ 128 w 214"/>
                <a:gd name="T35" fmla="*/ 34 h 221"/>
                <a:gd name="T36" fmla="*/ 128 w 214"/>
                <a:gd name="T37" fmla="*/ 34 h 221"/>
                <a:gd name="T38" fmla="*/ 117 w 214"/>
                <a:gd name="T39" fmla="*/ 21 h 221"/>
                <a:gd name="T40" fmla="*/ 107 w 214"/>
                <a:gd name="T41" fmla="*/ 11 h 221"/>
                <a:gd name="T42" fmla="*/ 95 w 214"/>
                <a:gd name="T43" fmla="*/ 2 h 221"/>
                <a:gd name="T44" fmla="*/ 90 w 214"/>
                <a:gd name="T45" fmla="*/ 0 h 221"/>
                <a:gd name="T46" fmla="*/ 85 w 214"/>
                <a:gd name="T47" fmla="*/ 1 h 221"/>
                <a:gd name="T48" fmla="*/ 84 w 214"/>
                <a:gd name="T49" fmla="*/ 2 h 221"/>
                <a:gd name="T50" fmla="*/ 80 w 214"/>
                <a:gd name="T51" fmla="*/ 5 h 221"/>
                <a:gd name="T52" fmla="*/ 66 w 214"/>
                <a:gd name="T53" fmla="*/ 19 h 221"/>
                <a:gd name="T54" fmla="*/ 36 w 214"/>
                <a:gd name="T55" fmla="*/ 48 h 221"/>
                <a:gd name="T56" fmla="*/ 2 w 214"/>
                <a:gd name="T57" fmla="*/ 80 h 221"/>
                <a:gd name="T58" fmla="*/ 1 w 214"/>
                <a:gd name="T59" fmla="*/ 81 h 221"/>
                <a:gd name="T60" fmla="*/ 0 w 214"/>
                <a:gd name="T61" fmla="*/ 85 h 221"/>
                <a:gd name="T62" fmla="*/ 16 w 214"/>
                <a:gd name="T63" fmla="*/ 105 h 221"/>
                <a:gd name="T64" fmla="*/ 41 w 214"/>
                <a:gd name="T65" fmla="*/ 136 h 221"/>
                <a:gd name="T66" fmla="*/ 64 w 214"/>
                <a:gd name="T67" fmla="*/ 164 h 221"/>
                <a:gd name="T68" fmla="*/ 94 w 214"/>
                <a:gd name="T69" fmla="*/ 199 h 221"/>
                <a:gd name="T70" fmla="*/ 205 w 214"/>
                <a:gd name="T71" fmla="*/ 130 h 221"/>
                <a:gd name="T72" fmla="*/ 205 w 214"/>
                <a:gd name="T73" fmla="*/ 130 h 221"/>
                <a:gd name="T74" fmla="*/ 72 w 214"/>
                <a:gd name="T75" fmla="*/ 159 h 221"/>
                <a:gd name="T76" fmla="*/ 46 w 214"/>
                <a:gd name="T77" fmla="*/ 127 h 221"/>
                <a:gd name="T78" fmla="*/ 27 w 214"/>
                <a:gd name="T79" fmla="*/ 103 h 221"/>
                <a:gd name="T80" fmla="*/ 11 w 214"/>
                <a:gd name="T81" fmla="*/ 85 h 221"/>
                <a:gd name="T82" fmla="*/ 40 w 214"/>
                <a:gd name="T83" fmla="*/ 56 h 221"/>
                <a:gd name="T84" fmla="*/ 61 w 214"/>
                <a:gd name="T85" fmla="*/ 37 h 221"/>
                <a:gd name="T86" fmla="*/ 80 w 214"/>
                <a:gd name="T87" fmla="*/ 18 h 221"/>
                <a:gd name="T88" fmla="*/ 92 w 214"/>
                <a:gd name="T89" fmla="*/ 11 h 221"/>
                <a:gd name="T90" fmla="*/ 104 w 214"/>
                <a:gd name="T91" fmla="*/ 21 h 221"/>
                <a:gd name="T92" fmla="*/ 120 w 214"/>
                <a:gd name="T93" fmla="*/ 39 h 221"/>
                <a:gd name="T94" fmla="*/ 146 w 214"/>
                <a:gd name="T95" fmla="*/ 71 h 221"/>
                <a:gd name="T96" fmla="*/ 167 w 214"/>
                <a:gd name="T97" fmla="*/ 90 h 221"/>
                <a:gd name="T98" fmla="*/ 196 w 214"/>
                <a:gd name="T99" fmla="*/ 122 h 221"/>
                <a:gd name="T100" fmla="*/ 204 w 214"/>
                <a:gd name="T101" fmla="*/ 131 h 221"/>
                <a:gd name="T102" fmla="*/ 196 w 214"/>
                <a:gd name="T103" fmla="*/ 139 h 221"/>
                <a:gd name="T104" fmla="*/ 166 w 214"/>
                <a:gd name="T105" fmla="*/ 167 h 221"/>
                <a:gd name="T106" fmla="*/ 145 w 214"/>
                <a:gd name="T107" fmla="*/ 188 h 221"/>
                <a:gd name="T108" fmla="*/ 123 w 214"/>
                <a:gd name="T109" fmla="*/ 209 h 221"/>
                <a:gd name="T110" fmla="*/ 118 w 214"/>
                <a:gd name="T111" fmla="*/ 211 h 221"/>
                <a:gd name="T112" fmla="*/ 116 w 214"/>
                <a:gd name="T113" fmla="*/ 208 h 221"/>
                <a:gd name="T114" fmla="*/ 109 w 214"/>
                <a:gd name="T115" fmla="*/ 201 h 221"/>
                <a:gd name="T116" fmla="*/ 80 w 214"/>
                <a:gd name="T117" fmla="*/ 16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4" h="221">
                  <a:moveTo>
                    <a:pt x="103" y="208"/>
                  </a:moveTo>
                  <a:cubicBezTo>
                    <a:pt x="104" y="210"/>
                    <a:pt x="106" y="211"/>
                    <a:pt x="107" y="213"/>
                  </a:cubicBezTo>
                  <a:cubicBezTo>
                    <a:pt x="108" y="213"/>
                    <a:pt x="109" y="214"/>
                    <a:pt x="109" y="215"/>
                  </a:cubicBezTo>
                  <a:cubicBezTo>
                    <a:pt x="110" y="216"/>
                    <a:pt x="111" y="216"/>
                    <a:pt x="112" y="217"/>
                  </a:cubicBezTo>
                  <a:cubicBezTo>
                    <a:pt x="112" y="217"/>
                    <a:pt x="112" y="218"/>
                    <a:pt x="113" y="218"/>
                  </a:cubicBezTo>
                  <a:cubicBezTo>
                    <a:pt x="113" y="218"/>
                    <a:pt x="114" y="218"/>
                    <a:pt x="114" y="218"/>
                  </a:cubicBezTo>
                  <a:cubicBezTo>
                    <a:pt x="114" y="219"/>
                    <a:pt x="115" y="219"/>
                    <a:pt x="116" y="220"/>
                  </a:cubicBezTo>
                  <a:cubicBezTo>
                    <a:pt x="117" y="220"/>
                    <a:pt x="118" y="220"/>
                    <a:pt x="119" y="221"/>
                  </a:cubicBezTo>
                  <a:cubicBezTo>
                    <a:pt x="120" y="221"/>
                    <a:pt x="121" y="221"/>
                    <a:pt x="122" y="221"/>
                  </a:cubicBezTo>
                  <a:cubicBezTo>
                    <a:pt x="123" y="220"/>
                    <a:pt x="124" y="220"/>
                    <a:pt x="124" y="220"/>
                  </a:cubicBezTo>
                  <a:cubicBezTo>
                    <a:pt x="125" y="220"/>
                    <a:pt x="125" y="219"/>
                    <a:pt x="125" y="219"/>
                  </a:cubicBezTo>
                  <a:cubicBezTo>
                    <a:pt x="126" y="219"/>
                    <a:pt x="127" y="218"/>
                    <a:pt x="127" y="218"/>
                  </a:cubicBezTo>
                  <a:cubicBezTo>
                    <a:pt x="129" y="217"/>
                    <a:pt x="130" y="216"/>
                    <a:pt x="131" y="215"/>
                  </a:cubicBezTo>
                  <a:cubicBezTo>
                    <a:pt x="132" y="214"/>
                    <a:pt x="134" y="212"/>
                    <a:pt x="135" y="211"/>
                  </a:cubicBezTo>
                  <a:cubicBezTo>
                    <a:pt x="139" y="208"/>
                    <a:pt x="142" y="205"/>
                    <a:pt x="145" y="202"/>
                  </a:cubicBezTo>
                  <a:cubicBezTo>
                    <a:pt x="149" y="198"/>
                    <a:pt x="152" y="195"/>
                    <a:pt x="155" y="192"/>
                  </a:cubicBezTo>
                  <a:cubicBezTo>
                    <a:pt x="159" y="188"/>
                    <a:pt x="162" y="185"/>
                    <a:pt x="165" y="181"/>
                  </a:cubicBezTo>
                  <a:cubicBezTo>
                    <a:pt x="168" y="178"/>
                    <a:pt x="172" y="175"/>
                    <a:pt x="175" y="171"/>
                  </a:cubicBezTo>
                  <a:cubicBezTo>
                    <a:pt x="182" y="164"/>
                    <a:pt x="189" y="158"/>
                    <a:pt x="196" y="151"/>
                  </a:cubicBezTo>
                  <a:cubicBezTo>
                    <a:pt x="199" y="148"/>
                    <a:pt x="202" y="145"/>
                    <a:pt x="206" y="142"/>
                  </a:cubicBezTo>
                  <a:cubicBezTo>
                    <a:pt x="208" y="140"/>
                    <a:pt x="209" y="139"/>
                    <a:pt x="211" y="137"/>
                  </a:cubicBezTo>
                  <a:cubicBezTo>
                    <a:pt x="212" y="136"/>
                    <a:pt x="213" y="135"/>
                    <a:pt x="213" y="134"/>
                  </a:cubicBezTo>
                  <a:cubicBezTo>
                    <a:pt x="214" y="133"/>
                    <a:pt x="214" y="132"/>
                    <a:pt x="214" y="131"/>
                  </a:cubicBezTo>
                  <a:cubicBezTo>
                    <a:pt x="214" y="130"/>
                    <a:pt x="214" y="129"/>
                    <a:pt x="213" y="128"/>
                  </a:cubicBezTo>
                  <a:cubicBezTo>
                    <a:pt x="212" y="127"/>
                    <a:pt x="211" y="126"/>
                    <a:pt x="210" y="124"/>
                  </a:cubicBezTo>
                  <a:cubicBezTo>
                    <a:pt x="209" y="123"/>
                    <a:pt x="208" y="121"/>
                    <a:pt x="206" y="120"/>
                  </a:cubicBezTo>
                  <a:cubicBezTo>
                    <a:pt x="203" y="116"/>
                    <a:pt x="201" y="113"/>
                    <a:pt x="198" y="109"/>
                  </a:cubicBezTo>
                  <a:cubicBezTo>
                    <a:pt x="191" y="102"/>
                    <a:pt x="185" y="95"/>
                    <a:pt x="178" y="88"/>
                  </a:cubicBezTo>
                  <a:cubicBezTo>
                    <a:pt x="175" y="85"/>
                    <a:pt x="172" y="82"/>
                    <a:pt x="168" y="78"/>
                  </a:cubicBezTo>
                  <a:cubicBezTo>
                    <a:pt x="165" y="75"/>
                    <a:pt x="161" y="72"/>
                    <a:pt x="158" y="69"/>
                  </a:cubicBezTo>
                  <a:cubicBezTo>
                    <a:pt x="156" y="67"/>
                    <a:pt x="154" y="65"/>
                    <a:pt x="152" y="63"/>
                  </a:cubicBezTo>
                  <a:cubicBezTo>
                    <a:pt x="150" y="61"/>
                    <a:pt x="148" y="59"/>
                    <a:pt x="147" y="57"/>
                  </a:cubicBezTo>
                  <a:cubicBezTo>
                    <a:pt x="144" y="54"/>
                    <a:pt x="141" y="50"/>
                    <a:pt x="138" y="46"/>
                  </a:cubicBezTo>
                  <a:cubicBezTo>
                    <a:pt x="135" y="42"/>
                    <a:pt x="131" y="38"/>
                    <a:pt x="128" y="34"/>
                  </a:cubicBezTo>
                  <a:cubicBezTo>
                    <a:pt x="128" y="34"/>
                    <a:pt x="128" y="35"/>
                    <a:pt x="128" y="35"/>
                  </a:cubicBezTo>
                  <a:cubicBezTo>
                    <a:pt x="128" y="35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6" y="32"/>
                    <a:pt x="124" y="29"/>
                    <a:pt x="122" y="27"/>
                  </a:cubicBezTo>
                  <a:cubicBezTo>
                    <a:pt x="120" y="25"/>
                    <a:pt x="119" y="23"/>
                    <a:pt x="117" y="21"/>
                  </a:cubicBezTo>
                  <a:cubicBezTo>
                    <a:pt x="116" y="19"/>
                    <a:pt x="114" y="17"/>
                    <a:pt x="112" y="16"/>
                  </a:cubicBezTo>
                  <a:cubicBezTo>
                    <a:pt x="111" y="14"/>
                    <a:pt x="109" y="12"/>
                    <a:pt x="107" y="11"/>
                  </a:cubicBezTo>
                  <a:cubicBezTo>
                    <a:pt x="106" y="9"/>
                    <a:pt x="104" y="7"/>
                    <a:pt x="102" y="6"/>
                  </a:cubicBezTo>
                  <a:cubicBezTo>
                    <a:pt x="100" y="4"/>
                    <a:pt x="97" y="3"/>
                    <a:pt x="95" y="2"/>
                  </a:cubicBezTo>
                  <a:cubicBezTo>
                    <a:pt x="94" y="1"/>
                    <a:pt x="93" y="1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ubicBezTo>
                    <a:pt x="89" y="0"/>
                    <a:pt x="89" y="0"/>
                    <a:pt x="88" y="0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4" y="2"/>
                  </a:cubicBezTo>
                  <a:cubicBezTo>
                    <a:pt x="84" y="2"/>
                    <a:pt x="83" y="2"/>
                    <a:pt x="83" y="3"/>
                  </a:cubicBezTo>
                  <a:cubicBezTo>
                    <a:pt x="82" y="4"/>
                    <a:pt x="81" y="5"/>
                    <a:pt x="80" y="5"/>
                  </a:cubicBezTo>
                  <a:cubicBezTo>
                    <a:pt x="78" y="7"/>
                    <a:pt x="77" y="8"/>
                    <a:pt x="75" y="10"/>
                  </a:cubicBezTo>
                  <a:cubicBezTo>
                    <a:pt x="72" y="13"/>
                    <a:pt x="69" y="16"/>
                    <a:pt x="66" y="19"/>
                  </a:cubicBezTo>
                  <a:cubicBezTo>
                    <a:pt x="62" y="22"/>
                    <a:pt x="59" y="25"/>
                    <a:pt x="56" y="28"/>
                  </a:cubicBezTo>
                  <a:cubicBezTo>
                    <a:pt x="49" y="35"/>
                    <a:pt x="42" y="41"/>
                    <a:pt x="36" y="48"/>
                  </a:cubicBezTo>
                  <a:cubicBezTo>
                    <a:pt x="30" y="53"/>
                    <a:pt x="25" y="58"/>
                    <a:pt x="20" y="63"/>
                  </a:cubicBezTo>
                  <a:cubicBezTo>
                    <a:pt x="14" y="69"/>
                    <a:pt x="8" y="75"/>
                    <a:pt x="2" y="80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1" y="81"/>
                    <a:pt x="1" y="81"/>
                    <a:pt x="1" y="82"/>
                  </a:cubicBezTo>
                  <a:cubicBezTo>
                    <a:pt x="0" y="82"/>
                    <a:pt x="0" y="84"/>
                    <a:pt x="0" y="85"/>
                  </a:cubicBezTo>
                  <a:cubicBezTo>
                    <a:pt x="0" y="86"/>
                    <a:pt x="1" y="87"/>
                    <a:pt x="1" y="88"/>
                  </a:cubicBezTo>
                  <a:cubicBezTo>
                    <a:pt x="6" y="94"/>
                    <a:pt x="11" y="99"/>
                    <a:pt x="16" y="105"/>
                  </a:cubicBezTo>
                  <a:cubicBezTo>
                    <a:pt x="20" y="110"/>
                    <a:pt x="24" y="115"/>
                    <a:pt x="29" y="120"/>
                  </a:cubicBezTo>
                  <a:cubicBezTo>
                    <a:pt x="33" y="125"/>
                    <a:pt x="37" y="130"/>
                    <a:pt x="41" y="136"/>
                  </a:cubicBezTo>
                  <a:cubicBezTo>
                    <a:pt x="46" y="141"/>
                    <a:pt x="50" y="147"/>
                    <a:pt x="55" y="152"/>
                  </a:cubicBezTo>
                  <a:cubicBezTo>
                    <a:pt x="58" y="156"/>
                    <a:pt x="61" y="160"/>
                    <a:pt x="64" y="164"/>
                  </a:cubicBezTo>
                  <a:cubicBezTo>
                    <a:pt x="68" y="168"/>
                    <a:pt x="71" y="172"/>
                    <a:pt x="75" y="176"/>
                  </a:cubicBezTo>
                  <a:cubicBezTo>
                    <a:pt x="81" y="184"/>
                    <a:pt x="88" y="191"/>
                    <a:pt x="94" y="199"/>
                  </a:cubicBezTo>
                  <a:cubicBezTo>
                    <a:pt x="97" y="202"/>
                    <a:pt x="100" y="205"/>
                    <a:pt x="103" y="208"/>
                  </a:cubicBezTo>
                  <a:close/>
                  <a:moveTo>
                    <a:pt x="205" y="130"/>
                  </a:moveTo>
                  <a:cubicBezTo>
                    <a:pt x="205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lose/>
                  <a:moveTo>
                    <a:pt x="72" y="159"/>
                  </a:moveTo>
                  <a:cubicBezTo>
                    <a:pt x="66" y="152"/>
                    <a:pt x="61" y="144"/>
                    <a:pt x="55" y="137"/>
                  </a:cubicBezTo>
                  <a:cubicBezTo>
                    <a:pt x="52" y="134"/>
                    <a:pt x="49" y="130"/>
                    <a:pt x="46" y="127"/>
                  </a:cubicBezTo>
                  <a:cubicBezTo>
                    <a:pt x="43" y="123"/>
                    <a:pt x="40" y="119"/>
                    <a:pt x="37" y="115"/>
                  </a:cubicBezTo>
                  <a:cubicBezTo>
                    <a:pt x="33" y="111"/>
                    <a:pt x="30" y="107"/>
                    <a:pt x="27" y="103"/>
                  </a:cubicBezTo>
                  <a:cubicBezTo>
                    <a:pt x="24" y="100"/>
                    <a:pt x="21" y="96"/>
                    <a:pt x="17" y="92"/>
                  </a:cubicBezTo>
                  <a:cubicBezTo>
                    <a:pt x="15" y="90"/>
                    <a:pt x="13" y="87"/>
                    <a:pt x="11" y="85"/>
                  </a:cubicBezTo>
                  <a:cubicBezTo>
                    <a:pt x="17" y="78"/>
                    <a:pt x="24" y="72"/>
                    <a:pt x="30" y="66"/>
                  </a:cubicBezTo>
                  <a:cubicBezTo>
                    <a:pt x="34" y="63"/>
                    <a:pt x="37" y="59"/>
                    <a:pt x="40" y="56"/>
                  </a:cubicBezTo>
                  <a:cubicBezTo>
                    <a:pt x="44" y="53"/>
                    <a:pt x="47" y="50"/>
                    <a:pt x="50" y="46"/>
                  </a:cubicBezTo>
                  <a:cubicBezTo>
                    <a:pt x="54" y="43"/>
                    <a:pt x="57" y="40"/>
                    <a:pt x="61" y="37"/>
                  </a:cubicBezTo>
                  <a:cubicBezTo>
                    <a:pt x="64" y="33"/>
                    <a:pt x="67" y="30"/>
                    <a:pt x="70" y="27"/>
                  </a:cubicBezTo>
                  <a:cubicBezTo>
                    <a:pt x="74" y="24"/>
                    <a:pt x="77" y="21"/>
                    <a:pt x="80" y="18"/>
                  </a:cubicBezTo>
                  <a:cubicBezTo>
                    <a:pt x="83" y="15"/>
                    <a:pt x="86" y="12"/>
                    <a:pt x="90" y="9"/>
                  </a:cubicBezTo>
                  <a:cubicBezTo>
                    <a:pt x="90" y="10"/>
                    <a:pt x="91" y="10"/>
                    <a:pt x="92" y="11"/>
                  </a:cubicBezTo>
                  <a:cubicBezTo>
                    <a:pt x="93" y="11"/>
                    <a:pt x="94" y="12"/>
                    <a:pt x="95" y="13"/>
                  </a:cubicBezTo>
                  <a:cubicBezTo>
                    <a:pt x="98" y="15"/>
                    <a:pt x="101" y="18"/>
                    <a:pt x="104" y="21"/>
                  </a:cubicBezTo>
                  <a:cubicBezTo>
                    <a:pt x="107" y="23"/>
                    <a:pt x="109" y="26"/>
                    <a:pt x="111" y="28"/>
                  </a:cubicBezTo>
                  <a:cubicBezTo>
                    <a:pt x="114" y="32"/>
                    <a:pt x="117" y="35"/>
                    <a:pt x="120" y="39"/>
                  </a:cubicBezTo>
                  <a:cubicBezTo>
                    <a:pt x="123" y="42"/>
                    <a:pt x="125" y="46"/>
                    <a:pt x="128" y="49"/>
                  </a:cubicBezTo>
                  <a:cubicBezTo>
                    <a:pt x="134" y="56"/>
                    <a:pt x="140" y="64"/>
                    <a:pt x="146" y="71"/>
                  </a:cubicBezTo>
                  <a:cubicBezTo>
                    <a:pt x="150" y="74"/>
                    <a:pt x="153" y="77"/>
                    <a:pt x="157" y="81"/>
                  </a:cubicBezTo>
                  <a:cubicBezTo>
                    <a:pt x="160" y="84"/>
                    <a:pt x="164" y="87"/>
                    <a:pt x="167" y="90"/>
                  </a:cubicBezTo>
                  <a:cubicBezTo>
                    <a:pt x="174" y="97"/>
                    <a:pt x="180" y="104"/>
                    <a:pt x="186" y="111"/>
                  </a:cubicBezTo>
                  <a:cubicBezTo>
                    <a:pt x="190" y="115"/>
                    <a:pt x="193" y="118"/>
                    <a:pt x="196" y="122"/>
                  </a:cubicBezTo>
                  <a:cubicBezTo>
                    <a:pt x="198" y="125"/>
                    <a:pt x="201" y="128"/>
                    <a:pt x="204" y="131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3" y="132"/>
                    <a:pt x="202" y="133"/>
                    <a:pt x="201" y="134"/>
                  </a:cubicBezTo>
                  <a:cubicBezTo>
                    <a:pt x="199" y="135"/>
                    <a:pt x="197" y="137"/>
                    <a:pt x="196" y="139"/>
                  </a:cubicBezTo>
                  <a:cubicBezTo>
                    <a:pt x="192" y="142"/>
                    <a:pt x="189" y="145"/>
                    <a:pt x="186" y="148"/>
                  </a:cubicBezTo>
                  <a:cubicBezTo>
                    <a:pt x="179" y="154"/>
                    <a:pt x="172" y="161"/>
                    <a:pt x="166" y="167"/>
                  </a:cubicBezTo>
                  <a:cubicBezTo>
                    <a:pt x="162" y="171"/>
                    <a:pt x="159" y="175"/>
                    <a:pt x="155" y="178"/>
                  </a:cubicBezTo>
                  <a:cubicBezTo>
                    <a:pt x="152" y="182"/>
                    <a:pt x="149" y="185"/>
                    <a:pt x="145" y="188"/>
                  </a:cubicBezTo>
                  <a:cubicBezTo>
                    <a:pt x="139" y="195"/>
                    <a:pt x="132" y="201"/>
                    <a:pt x="126" y="207"/>
                  </a:cubicBezTo>
                  <a:cubicBezTo>
                    <a:pt x="125" y="208"/>
                    <a:pt x="124" y="209"/>
                    <a:pt x="123" y="209"/>
                  </a:cubicBezTo>
                  <a:cubicBezTo>
                    <a:pt x="122" y="210"/>
                    <a:pt x="121" y="211"/>
                    <a:pt x="120" y="211"/>
                  </a:cubicBezTo>
                  <a:cubicBezTo>
                    <a:pt x="120" y="211"/>
                    <a:pt x="119" y="211"/>
                    <a:pt x="118" y="211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7" y="210"/>
                    <a:pt x="117" y="209"/>
                    <a:pt x="116" y="208"/>
                  </a:cubicBezTo>
                  <a:cubicBezTo>
                    <a:pt x="115" y="207"/>
                    <a:pt x="114" y="206"/>
                    <a:pt x="113" y="206"/>
                  </a:cubicBezTo>
                  <a:cubicBezTo>
                    <a:pt x="112" y="204"/>
                    <a:pt x="110" y="202"/>
                    <a:pt x="109" y="201"/>
                  </a:cubicBezTo>
                  <a:cubicBezTo>
                    <a:pt x="105" y="197"/>
                    <a:pt x="102" y="194"/>
                    <a:pt x="99" y="190"/>
                  </a:cubicBezTo>
                  <a:cubicBezTo>
                    <a:pt x="93" y="183"/>
                    <a:pt x="86" y="175"/>
                    <a:pt x="80" y="168"/>
                  </a:cubicBezTo>
                  <a:cubicBezTo>
                    <a:pt x="77" y="165"/>
                    <a:pt x="75" y="162"/>
                    <a:pt x="72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7AC30002-EA81-4E32-875E-E00BB588FAF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04337" y="7017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3A554182-5BA5-4D5C-B001-4C0DD3AED5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04337" y="7017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6DA05B24-FBAF-401C-A185-475A7E70DD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04337" y="7017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C094DFD1-6FB3-412C-9347-8A2F8431F357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837031" y="7064672"/>
              <a:ext cx="96867" cy="108976"/>
            </a:xfrm>
            <a:custGeom>
              <a:avLst/>
              <a:gdLst>
                <a:gd name="T0" fmla="*/ 2 w 37"/>
                <a:gd name="T1" fmla="*/ 14 h 42"/>
                <a:gd name="T2" fmla="*/ 9 w 37"/>
                <a:gd name="T3" fmla="*/ 28 h 42"/>
                <a:gd name="T4" fmla="*/ 15 w 37"/>
                <a:gd name="T5" fmla="*/ 39 h 42"/>
                <a:gd name="T6" fmla="*/ 22 w 37"/>
                <a:gd name="T7" fmla="*/ 41 h 42"/>
                <a:gd name="T8" fmla="*/ 23 w 37"/>
                <a:gd name="T9" fmla="*/ 34 h 42"/>
                <a:gd name="T10" fmla="*/ 19 w 37"/>
                <a:gd name="T11" fmla="*/ 27 h 42"/>
                <a:gd name="T12" fmla="*/ 19 w 37"/>
                <a:gd name="T13" fmla="*/ 27 h 42"/>
                <a:gd name="T14" fmla="*/ 25 w 37"/>
                <a:gd name="T15" fmla="*/ 20 h 42"/>
                <a:gd name="T16" fmla="*/ 30 w 37"/>
                <a:gd name="T17" fmla="*/ 24 h 42"/>
                <a:gd name="T18" fmla="*/ 34 w 37"/>
                <a:gd name="T19" fmla="*/ 24 h 42"/>
                <a:gd name="T20" fmla="*/ 36 w 37"/>
                <a:gd name="T21" fmla="*/ 22 h 42"/>
                <a:gd name="T22" fmla="*/ 37 w 37"/>
                <a:gd name="T23" fmla="*/ 19 h 42"/>
                <a:gd name="T24" fmla="*/ 35 w 37"/>
                <a:gd name="T25" fmla="*/ 16 h 42"/>
                <a:gd name="T26" fmla="*/ 30 w 37"/>
                <a:gd name="T27" fmla="*/ 12 h 42"/>
                <a:gd name="T28" fmla="*/ 23 w 37"/>
                <a:gd name="T29" fmla="*/ 8 h 42"/>
                <a:gd name="T30" fmla="*/ 17 w 37"/>
                <a:gd name="T31" fmla="*/ 4 h 42"/>
                <a:gd name="T32" fmla="*/ 10 w 37"/>
                <a:gd name="T33" fmla="*/ 1 h 42"/>
                <a:gd name="T34" fmla="*/ 5 w 37"/>
                <a:gd name="T35" fmla="*/ 0 h 42"/>
                <a:gd name="T36" fmla="*/ 2 w 37"/>
                <a:gd name="T37" fmla="*/ 1 h 42"/>
                <a:gd name="T38" fmla="*/ 1 w 37"/>
                <a:gd name="T39" fmla="*/ 3 h 42"/>
                <a:gd name="T40" fmla="*/ 0 w 37"/>
                <a:gd name="T41" fmla="*/ 8 h 42"/>
                <a:gd name="T42" fmla="*/ 2 w 37"/>
                <a:gd name="T43" fmla="*/ 14 h 42"/>
                <a:gd name="T44" fmla="*/ 15 w 37"/>
                <a:gd name="T45" fmla="*/ 13 h 42"/>
                <a:gd name="T46" fmla="*/ 17 w 37"/>
                <a:gd name="T47" fmla="*/ 14 h 42"/>
                <a:gd name="T48" fmla="*/ 17 w 37"/>
                <a:gd name="T49" fmla="*/ 14 h 42"/>
                <a:gd name="T50" fmla="*/ 14 w 37"/>
                <a:gd name="T51" fmla="*/ 18 h 42"/>
                <a:gd name="T52" fmla="*/ 13 w 37"/>
                <a:gd name="T53" fmla="*/ 15 h 42"/>
                <a:gd name="T54" fmla="*/ 11 w 37"/>
                <a:gd name="T55" fmla="*/ 11 h 42"/>
                <a:gd name="T56" fmla="*/ 15 w 37"/>
                <a:gd name="T5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2">
                  <a:moveTo>
                    <a:pt x="2" y="14"/>
                  </a:moveTo>
                  <a:cubicBezTo>
                    <a:pt x="4" y="19"/>
                    <a:pt x="6" y="24"/>
                    <a:pt x="9" y="28"/>
                  </a:cubicBezTo>
                  <a:cubicBezTo>
                    <a:pt x="11" y="32"/>
                    <a:pt x="13" y="36"/>
                    <a:pt x="15" y="39"/>
                  </a:cubicBezTo>
                  <a:cubicBezTo>
                    <a:pt x="16" y="41"/>
                    <a:pt x="19" y="42"/>
                    <a:pt x="22" y="41"/>
                  </a:cubicBezTo>
                  <a:cubicBezTo>
                    <a:pt x="24" y="39"/>
                    <a:pt x="24" y="37"/>
                    <a:pt x="23" y="34"/>
                  </a:cubicBezTo>
                  <a:cubicBezTo>
                    <a:pt x="22" y="32"/>
                    <a:pt x="20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4"/>
                    <a:pt x="23" y="22"/>
                    <a:pt x="25" y="20"/>
                  </a:cubicBezTo>
                  <a:cubicBezTo>
                    <a:pt x="26" y="21"/>
                    <a:pt x="28" y="23"/>
                    <a:pt x="30" y="24"/>
                  </a:cubicBezTo>
                  <a:cubicBezTo>
                    <a:pt x="31" y="25"/>
                    <a:pt x="32" y="25"/>
                    <a:pt x="34" y="24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7" y="21"/>
                    <a:pt x="37" y="20"/>
                    <a:pt x="37" y="19"/>
                  </a:cubicBezTo>
                  <a:cubicBezTo>
                    <a:pt x="36" y="18"/>
                    <a:pt x="36" y="17"/>
                    <a:pt x="35" y="16"/>
                  </a:cubicBezTo>
                  <a:cubicBezTo>
                    <a:pt x="33" y="15"/>
                    <a:pt x="31" y="13"/>
                    <a:pt x="30" y="12"/>
                  </a:cubicBezTo>
                  <a:cubicBezTo>
                    <a:pt x="28" y="10"/>
                    <a:pt x="26" y="9"/>
                    <a:pt x="23" y="8"/>
                  </a:cubicBezTo>
                  <a:cubicBezTo>
                    <a:pt x="21" y="6"/>
                    <a:pt x="19" y="5"/>
                    <a:pt x="17" y="4"/>
                  </a:cubicBezTo>
                  <a:cubicBezTo>
                    <a:pt x="15" y="3"/>
                    <a:pt x="13" y="2"/>
                    <a:pt x="10" y="1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10"/>
                    <a:pt x="2" y="12"/>
                    <a:pt x="2" y="14"/>
                  </a:cubicBezTo>
                  <a:close/>
                  <a:moveTo>
                    <a:pt x="15" y="13"/>
                  </a:moveTo>
                  <a:cubicBezTo>
                    <a:pt x="15" y="13"/>
                    <a:pt x="16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6"/>
                    <a:pt x="15" y="17"/>
                    <a:pt x="14" y="18"/>
                  </a:cubicBezTo>
                  <a:cubicBezTo>
                    <a:pt x="14" y="17"/>
                    <a:pt x="13" y="16"/>
                    <a:pt x="13" y="15"/>
                  </a:cubicBezTo>
                  <a:cubicBezTo>
                    <a:pt x="12" y="14"/>
                    <a:pt x="12" y="13"/>
                    <a:pt x="11" y="11"/>
                  </a:cubicBezTo>
                  <a:cubicBezTo>
                    <a:pt x="12" y="12"/>
                    <a:pt x="14" y="12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61D87FF0-7E78-4A87-A0D0-31DA005D17D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76489" y="7079201"/>
              <a:ext cx="58120" cy="55699"/>
            </a:xfrm>
            <a:custGeom>
              <a:avLst/>
              <a:gdLst>
                <a:gd name="T0" fmla="*/ 8 w 22"/>
                <a:gd name="T1" fmla="*/ 19 h 21"/>
                <a:gd name="T2" fmla="*/ 12 w 22"/>
                <a:gd name="T3" fmla="*/ 16 h 21"/>
                <a:gd name="T4" fmla="*/ 14 w 22"/>
                <a:gd name="T5" fmla="*/ 18 h 21"/>
                <a:gd name="T6" fmla="*/ 20 w 22"/>
                <a:gd name="T7" fmla="*/ 18 h 21"/>
                <a:gd name="T8" fmla="*/ 20 w 22"/>
                <a:gd name="T9" fmla="*/ 11 h 21"/>
                <a:gd name="T10" fmla="*/ 18 w 22"/>
                <a:gd name="T11" fmla="*/ 10 h 21"/>
                <a:gd name="T12" fmla="*/ 20 w 22"/>
                <a:gd name="T13" fmla="*/ 8 h 21"/>
                <a:gd name="T14" fmla="*/ 20 w 22"/>
                <a:gd name="T15" fmla="*/ 1 h 21"/>
                <a:gd name="T16" fmla="*/ 13 w 22"/>
                <a:gd name="T17" fmla="*/ 2 h 21"/>
                <a:gd name="T18" fmla="*/ 12 w 22"/>
                <a:gd name="T19" fmla="*/ 3 h 21"/>
                <a:gd name="T20" fmla="*/ 10 w 22"/>
                <a:gd name="T21" fmla="*/ 2 h 21"/>
                <a:gd name="T22" fmla="*/ 4 w 22"/>
                <a:gd name="T23" fmla="*/ 2 h 21"/>
                <a:gd name="T24" fmla="*/ 4 w 22"/>
                <a:gd name="T25" fmla="*/ 2 h 21"/>
                <a:gd name="T26" fmla="*/ 2 w 22"/>
                <a:gd name="T27" fmla="*/ 5 h 21"/>
                <a:gd name="T28" fmla="*/ 4 w 22"/>
                <a:gd name="T29" fmla="*/ 9 h 21"/>
                <a:gd name="T30" fmla="*/ 5 w 22"/>
                <a:gd name="T31" fmla="*/ 10 h 21"/>
                <a:gd name="T32" fmla="*/ 3 w 22"/>
                <a:gd name="T33" fmla="*/ 11 h 21"/>
                <a:gd name="T34" fmla="*/ 2 w 22"/>
                <a:gd name="T35" fmla="*/ 12 h 21"/>
                <a:gd name="T36" fmla="*/ 1 w 22"/>
                <a:gd name="T37" fmla="*/ 18 h 21"/>
                <a:gd name="T38" fmla="*/ 8 w 22"/>
                <a:gd name="T3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1">
                  <a:moveTo>
                    <a:pt x="8" y="19"/>
                  </a:moveTo>
                  <a:cubicBezTo>
                    <a:pt x="9" y="18"/>
                    <a:pt x="10" y="17"/>
                    <a:pt x="12" y="16"/>
                  </a:cubicBezTo>
                  <a:cubicBezTo>
                    <a:pt x="12" y="17"/>
                    <a:pt x="13" y="18"/>
                    <a:pt x="14" y="18"/>
                  </a:cubicBezTo>
                  <a:cubicBezTo>
                    <a:pt x="16" y="20"/>
                    <a:pt x="18" y="20"/>
                    <a:pt x="20" y="18"/>
                  </a:cubicBezTo>
                  <a:cubicBezTo>
                    <a:pt x="22" y="16"/>
                    <a:pt x="22" y="13"/>
                    <a:pt x="20" y="11"/>
                  </a:cubicBezTo>
                  <a:cubicBezTo>
                    <a:pt x="19" y="11"/>
                    <a:pt x="19" y="11"/>
                    <a:pt x="18" y="10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2" y="6"/>
                    <a:pt x="22" y="3"/>
                    <a:pt x="20" y="1"/>
                  </a:cubicBezTo>
                  <a:cubicBezTo>
                    <a:pt x="18" y="0"/>
                    <a:pt x="15" y="0"/>
                    <a:pt x="13" y="2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8" y="0"/>
                    <a:pt x="6" y="0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7"/>
                    <a:pt x="3" y="8"/>
                    <a:pt x="4" y="9"/>
                  </a:cubicBezTo>
                  <a:cubicBezTo>
                    <a:pt x="4" y="9"/>
                    <a:pt x="5" y="9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11"/>
                    <a:pt x="2" y="12"/>
                    <a:pt x="2" y="12"/>
                  </a:cubicBezTo>
                  <a:cubicBezTo>
                    <a:pt x="0" y="13"/>
                    <a:pt x="0" y="16"/>
                    <a:pt x="1" y="18"/>
                  </a:cubicBezTo>
                  <a:cubicBezTo>
                    <a:pt x="3" y="20"/>
                    <a:pt x="6" y="21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C125009F-B9CC-40B8-AC01-88FC71ACBF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97572" y="7193020"/>
              <a:ext cx="77493" cy="75073"/>
            </a:xfrm>
            <a:custGeom>
              <a:avLst/>
              <a:gdLst>
                <a:gd name="T0" fmla="*/ 23 w 29"/>
                <a:gd name="T1" fmla="*/ 0 h 29"/>
                <a:gd name="T2" fmla="*/ 20 w 29"/>
                <a:gd name="T3" fmla="*/ 1 h 29"/>
                <a:gd name="T4" fmla="*/ 20 w 29"/>
                <a:gd name="T5" fmla="*/ 1 h 29"/>
                <a:gd name="T6" fmla="*/ 16 w 29"/>
                <a:gd name="T7" fmla="*/ 6 h 29"/>
                <a:gd name="T8" fmla="*/ 11 w 29"/>
                <a:gd name="T9" fmla="*/ 11 h 29"/>
                <a:gd name="T10" fmla="*/ 1 w 29"/>
                <a:gd name="T11" fmla="*/ 21 h 29"/>
                <a:gd name="T12" fmla="*/ 2 w 29"/>
                <a:gd name="T13" fmla="*/ 28 h 29"/>
                <a:gd name="T14" fmla="*/ 8 w 29"/>
                <a:gd name="T15" fmla="*/ 27 h 29"/>
                <a:gd name="T16" fmla="*/ 18 w 29"/>
                <a:gd name="T17" fmla="*/ 17 h 29"/>
                <a:gd name="T18" fmla="*/ 22 w 29"/>
                <a:gd name="T19" fmla="*/ 12 h 29"/>
                <a:gd name="T20" fmla="*/ 27 w 29"/>
                <a:gd name="T21" fmla="*/ 8 h 29"/>
                <a:gd name="T22" fmla="*/ 27 w 29"/>
                <a:gd name="T23" fmla="*/ 1 h 29"/>
                <a:gd name="T24" fmla="*/ 23 w 29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9">
                  <a:moveTo>
                    <a:pt x="23" y="0"/>
                  </a:moveTo>
                  <a:cubicBezTo>
                    <a:pt x="22" y="0"/>
                    <a:pt x="21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3"/>
                    <a:pt x="17" y="4"/>
                    <a:pt x="16" y="6"/>
                  </a:cubicBezTo>
                  <a:cubicBezTo>
                    <a:pt x="14" y="8"/>
                    <a:pt x="13" y="9"/>
                    <a:pt x="11" y="11"/>
                  </a:cubicBezTo>
                  <a:cubicBezTo>
                    <a:pt x="8" y="14"/>
                    <a:pt x="5" y="17"/>
                    <a:pt x="1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4" y="29"/>
                    <a:pt x="7" y="29"/>
                    <a:pt x="8" y="27"/>
                  </a:cubicBezTo>
                  <a:cubicBezTo>
                    <a:pt x="11" y="24"/>
                    <a:pt x="15" y="20"/>
                    <a:pt x="18" y="17"/>
                  </a:cubicBezTo>
                  <a:cubicBezTo>
                    <a:pt x="19" y="15"/>
                    <a:pt x="21" y="14"/>
                    <a:pt x="22" y="12"/>
                  </a:cubicBezTo>
                  <a:cubicBezTo>
                    <a:pt x="24" y="11"/>
                    <a:pt x="25" y="9"/>
                    <a:pt x="27" y="8"/>
                  </a:cubicBezTo>
                  <a:cubicBezTo>
                    <a:pt x="29" y="6"/>
                    <a:pt x="28" y="3"/>
                    <a:pt x="27" y="1"/>
                  </a:cubicBezTo>
                  <a:cubicBezTo>
                    <a:pt x="26" y="0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09B3467-042C-449D-BFB4-B0A54740006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69011" y="7203918"/>
              <a:ext cx="36324" cy="36326"/>
            </a:xfrm>
            <a:custGeom>
              <a:avLst/>
              <a:gdLst>
                <a:gd name="T0" fmla="*/ 6 w 14"/>
                <a:gd name="T1" fmla="*/ 1 h 14"/>
                <a:gd name="T2" fmla="*/ 5 w 14"/>
                <a:gd name="T3" fmla="*/ 2 h 14"/>
                <a:gd name="T4" fmla="*/ 2 w 14"/>
                <a:gd name="T5" fmla="*/ 6 h 14"/>
                <a:gd name="T6" fmla="*/ 2 w 14"/>
                <a:gd name="T7" fmla="*/ 12 h 14"/>
                <a:gd name="T8" fmla="*/ 9 w 14"/>
                <a:gd name="T9" fmla="*/ 12 h 14"/>
                <a:gd name="T10" fmla="*/ 12 w 14"/>
                <a:gd name="T11" fmla="*/ 8 h 14"/>
                <a:gd name="T12" fmla="*/ 12 w 14"/>
                <a:gd name="T13" fmla="*/ 2 h 14"/>
                <a:gd name="T14" fmla="*/ 6 w 14"/>
                <a:gd name="T1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4" y="3"/>
                    <a:pt x="3" y="5"/>
                    <a:pt x="2" y="6"/>
                  </a:cubicBezTo>
                  <a:cubicBezTo>
                    <a:pt x="0" y="8"/>
                    <a:pt x="0" y="11"/>
                    <a:pt x="2" y="12"/>
                  </a:cubicBezTo>
                  <a:cubicBezTo>
                    <a:pt x="4" y="14"/>
                    <a:pt x="7" y="14"/>
                    <a:pt x="9" y="12"/>
                  </a:cubicBezTo>
                  <a:cubicBezTo>
                    <a:pt x="10" y="11"/>
                    <a:pt x="11" y="10"/>
                    <a:pt x="12" y="8"/>
                  </a:cubicBezTo>
                  <a:cubicBezTo>
                    <a:pt x="14" y="6"/>
                    <a:pt x="14" y="3"/>
                    <a:pt x="12" y="2"/>
                  </a:cubicBezTo>
                  <a:cubicBezTo>
                    <a:pt x="10" y="0"/>
                    <a:pt x="8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2BB5F1AD-3311-4772-B980-F2F4862F7B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35107" y="7000497"/>
              <a:ext cx="154987" cy="154987"/>
            </a:xfrm>
            <a:custGeom>
              <a:avLst/>
              <a:gdLst>
                <a:gd name="T0" fmla="*/ 32 w 60"/>
                <a:gd name="T1" fmla="*/ 34 h 59"/>
                <a:gd name="T2" fmla="*/ 43 w 60"/>
                <a:gd name="T3" fmla="*/ 23 h 59"/>
                <a:gd name="T4" fmla="*/ 53 w 60"/>
                <a:gd name="T5" fmla="*/ 13 h 59"/>
                <a:gd name="T6" fmla="*/ 58 w 60"/>
                <a:gd name="T7" fmla="*/ 8 h 59"/>
                <a:gd name="T8" fmla="*/ 58 w 60"/>
                <a:gd name="T9" fmla="*/ 2 h 59"/>
                <a:gd name="T10" fmla="*/ 55 w 60"/>
                <a:gd name="T11" fmla="*/ 0 h 59"/>
                <a:gd name="T12" fmla="*/ 52 w 60"/>
                <a:gd name="T13" fmla="*/ 2 h 59"/>
                <a:gd name="T14" fmla="*/ 52 w 60"/>
                <a:gd name="T15" fmla="*/ 2 h 59"/>
                <a:gd name="T16" fmla="*/ 41 w 60"/>
                <a:gd name="T17" fmla="*/ 12 h 59"/>
                <a:gd name="T18" fmla="*/ 30 w 60"/>
                <a:gd name="T19" fmla="*/ 23 h 59"/>
                <a:gd name="T20" fmla="*/ 9 w 60"/>
                <a:gd name="T21" fmla="*/ 44 h 59"/>
                <a:gd name="T22" fmla="*/ 2 w 60"/>
                <a:gd name="T23" fmla="*/ 51 h 59"/>
                <a:gd name="T24" fmla="*/ 2 w 60"/>
                <a:gd name="T25" fmla="*/ 57 h 59"/>
                <a:gd name="T26" fmla="*/ 9 w 60"/>
                <a:gd name="T27" fmla="*/ 57 h 59"/>
                <a:gd name="T28" fmla="*/ 22 w 60"/>
                <a:gd name="T29" fmla="*/ 44 h 59"/>
                <a:gd name="T30" fmla="*/ 32 w 60"/>
                <a:gd name="T31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59">
                  <a:moveTo>
                    <a:pt x="32" y="34"/>
                  </a:moveTo>
                  <a:cubicBezTo>
                    <a:pt x="36" y="31"/>
                    <a:pt x="39" y="27"/>
                    <a:pt x="43" y="23"/>
                  </a:cubicBezTo>
                  <a:cubicBezTo>
                    <a:pt x="46" y="20"/>
                    <a:pt x="50" y="17"/>
                    <a:pt x="53" y="13"/>
                  </a:cubicBezTo>
                  <a:cubicBezTo>
                    <a:pt x="55" y="12"/>
                    <a:pt x="57" y="10"/>
                    <a:pt x="58" y="8"/>
                  </a:cubicBezTo>
                  <a:cubicBezTo>
                    <a:pt x="60" y="7"/>
                    <a:pt x="60" y="3"/>
                    <a:pt x="58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4" y="1"/>
                    <a:pt x="53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8" y="5"/>
                    <a:pt x="44" y="9"/>
                    <a:pt x="41" y="12"/>
                  </a:cubicBezTo>
                  <a:cubicBezTo>
                    <a:pt x="37" y="16"/>
                    <a:pt x="34" y="19"/>
                    <a:pt x="30" y="23"/>
                  </a:cubicBezTo>
                  <a:cubicBezTo>
                    <a:pt x="23" y="30"/>
                    <a:pt x="16" y="37"/>
                    <a:pt x="9" y="44"/>
                  </a:cubicBezTo>
                  <a:cubicBezTo>
                    <a:pt x="6" y="46"/>
                    <a:pt x="4" y="48"/>
                    <a:pt x="2" y="51"/>
                  </a:cubicBezTo>
                  <a:cubicBezTo>
                    <a:pt x="0" y="52"/>
                    <a:pt x="0" y="55"/>
                    <a:pt x="2" y="57"/>
                  </a:cubicBezTo>
                  <a:cubicBezTo>
                    <a:pt x="4" y="59"/>
                    <a:pt x="7" y="59"/>
                    <a:pt x="9" y="57"/>
                  </a:cubicBezTo>
                  <a:cubicBezTo>
                    <a:pt x="13" y="53"/>
                    <a:pt x="17" y="48"/>
                    <a:pt x="22" y="44"/>
                  </a:cubicBezTo>
                  <a:cubicBezTo>
                    <a:pt x="25" y="41"/>
                    <a:pt x="29" y="37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389214EF-E1FA-421F-8144-C1BA85DB1FE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98072" y="6998077"/>
              <a:ext cx="123504" cy="128349"/>
            </a:xfrm>
            <a:custGeom>
              <a:avLst/>
              <a:gdLst>
                <a:gd name="T0" fmla="*/ 27 w 48"/>
                <a:gd name="T1" fmla="*/ 27 h 49"/>
                <a:gd name="T2" fmla="*/ 37 w 48"/>
                <a:gd name="T3" fmla="*/ 18 h 49"/>
                <a:gd name="T4" fmla="*/ 47 w 48"/>
                <a:gd name="T5" fmla="*/ 8 h 49"/>
                <a:gd name="T6" fmla="*/ 46 w 48"/>
                <a:gd name="T7" fmla="*/ 1 h 49"/>
                <a:gd name="T8" fmla="*/ 43 w 48"/>
                <a:gd name="T9" fmla="*/ 0 h 49"/>
                <a:gd name="T10" fmla="*/ 40 w 48"/>
                <a:gd name="T11" fmla="*/ 1 h 49"/>
                <a:gd name="T12" fmla="*/ 40 w 48"/>
                <a:gd name="T13" fmla="*/ 1 h 49"/>
                <a:gd name="T14" fmla="*/ 30 w 48"/>
                <a:gd name="T15" fmla="*/ 11 h 49"/>
                <a:gd name="T16" fmla="*/ 21 w 48"/>
                <a:gd name="T17" fmla="*/ 21 h 49"/>
                <a:gd name="T18" fmla="*/ 12 w 48"/>
                <a:gd name="T19" fmla="*/ 30 h 49"/>
                <a:gd name="T20" fmla="*/ 2 w 48"/>
                <a:gd name="T21" fmla="*/ 41 h 49"/>
                <a:gd name="T22" fmla="*/ 2 w 48"/>
                <a:gd name="T23" fmla="*/ 48 h 49"/>
                <a:gd name="T24" fmla="*/ 9 w 48"/>
                <a:gd name="T25" fmla="*/ 47 h 49"/>
                <a:gd name="T26" fmla="*/ 18 w 48"/>
                <a:gd name="T27" fmla="*/ 37 h 49"/>
                <a:gd name="T28" fmla="*/ 27 w 48"/>
                <a:gd name="T2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9">
                  <a:moveTo>
                    <a:pt x="27" y="27"/>
                  </a:moveTo>
                  <a:cubicBezTo>
                    <a:pt x="31" y="24"/>
                    <a:pt x="34" y="21"/>
                    <a:pt x="37" y="18"/>
                  </a:cubicBezTo>
                  <a:cubicBezTo>
                    <a:pt x="40" y="14"/>
                    <a:pt x="43" y="11"/>
                    <a:pt x="47" y="8"/>
                  </a:cubicBezTo>
                  <a:cubicBezTo>
                    <a:pt x="48" y="6"/>
                    <a:pt x="48" y="3"/>
                    <a:pt x="46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5"/>
                    <a:pt x="33" y="8"/>
                    <a:pt x="30" y="11"/>
                  </a:cubicBezTo>
                  <a:cubicBezTo>
                    <a:pt x="27" y="14"/>
                    <a:pt x="24" y="18"/>
                    <a:pt x="21" y="21"/>
                  </a:cubicBezTo>
                  <a:cubicBezTo>
                    <a:pt x="17" y="24"/>
                    <a:pt x="14" y="27"/>
                    <a:pt x="12" y="30"/>
                  </a:cubicBezTo>
                  <a:cubicBezTo>
                    <a:pt x="8" y="34"/>
                    <a:pt x="5" y="37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4" y="49"/>
                    <a:pt x="7" y="49"/>
                    <a:pt x="9" y="47"/>
                  </a:cubicBezTo>
                  <a:cubicBezTo>
                    <a:pt x="12" y="44"/>
                    <a:pt x="15" y="41"/>
                    <a:pt x="18" y="37"/>
                  </a:cubicBezTo>
                  <a:cubicBezTo>
                    <a:pt x="21" y="34"/>
                    <a:pt x="24" y="30"/>
                    <a:pt x="2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E2287065-178D-425E-860E-AFDB2ECFD7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015023" y="6942377"/>
              <a:ext cx="147721" cy="152566"/>
            </a:xfrm>
            <a:custGeom>
              <a:avLst/>
              <a:gdLst>
                <a:gd name="T0" fmla="*/ 19 w 57"/>
                <a:gd name="T1" fmla="*/ 33 h 58"/>
                <a:gd name="T2" fmla="*/ 8 w 57"/>
                <a:gd name="T3" fmla="*/ 43 h 58"/>
                <a:gd name="T4" fmla="*/ 2 w 57"/>
                <a:gd name="T5" fmla="*/ 50 h 58"/>
                <a:gd name="T6" fmla="*/ 2 w 57"/>
                <a:gd name="T7" fmla="*/ 57 h 58"/>
                <a:gd name="T8" fmla="*/ 9 w 57"/>
                <a:gd name="T9" fmla="*/ 56 h 58"/>
                <a:gd name="T10" fmla="*/ 20 w 57"/>
                <a:gd name="T11" fmla="*/ 45 h 58"/>
                <a:gd name="T12" fmla="*/ 30 w 57"/>
                <a:gd name="T13" fmla="*/ 34 h 58"/>
                <a:gd name="T14" fmla="*/ 40 w 57"/>
                <a:gd name="T15" fmla="*/ 24 h 58"/>
                <a:gd name="T16" fmla="*/ 50 w 57"/>
                <a:gd name="T17" fmla="*/ 14 h 58"/>
                <a:gd name="T18" fmla="*/ 55 w 57"/>
                <a:gd name="T19" fmla="*/ 8 h 58"/>
                <a:gd name="T20" fmla="*/ 55 w 57"/>
                <a:gd name="T21" fmla="*/ 1 h 58"/>
                <a:gd name="T22" fmla="*/ 49 w 57"/>
                <a:gd name="T23" fmla="*/ 1 h 58"/>
                <a:gd name="T24" fmla="*/ 48 w 57"/>
                <a:gd name="T25" fmla="*/ 2 h 58"/>
                <a:gd name="T26" fmla="*/ 39 w 57"/>
                <a:gd name="T27" fmla="*/ 12 h 58"/>
                <a:gd name="T28" fmla="*/ 29 w 57"/>
                <a:gd name="T29" fmla="*/ 22 h 58"/>
                <a:gd name="T30" fmla="*/ 19 w 57"/>
                <a:gd name="T31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8">
                  <a:moveTo>
                    <a:pt x="19" y="33"/>
                  </a:moveTo>
                  <a:cubicBezTo>
                    <a:pt x="15" y="36"/>
                    <a:pt x="12" y="40"/>
                    <a:pt x="8" y="43"/>
                  </a:cubicBezTo>
                  <a:cubicBezTo>
                    <a:pt x="6" y="45"/>
                    <a:pt x="4" y="48"/>
                    <a:pt x="2" y="50"/>
                  </a:cubicBezTo>
                  <a:cubicBezTo>
                    <a:pt x="0" y="52"/>
                    <a:pt x="1" y="55"/>
                    <a:pt x="2" y="57"/>
                  </a:cubicBezTo>
                  <a:cubicBezTo>
                    <a:pt x="4" y="58"/>
                    <a:pt x="7" y="58"/>
                    <a:pt x="9" y="56"/>
                  </a:cubicBezTo>
                  <a:cubicBezTo>
                    <a:pt x="13" y="52"/>
                    <a:pt x="16" y="49"/>
                    <a:pt x="20" y="45"/>
                  </a:cubicBezTo>
                  <a:cubicBezTo>
                    <a:pt x="23" y="41"/>
                    <a:pt x="26" y="38"/>
                    <a:pt x="30" y="34"/>
                  </a:cubicBezTo>
                  <a:cubicBezTo>
                    <a:pt x="33" y="31"/>
                    <a:pt x="36" y="27"/>
                    <a:pt x="40" y="24"/>
                  </a:cubicBezTo>
                  <a:cubicBezTo>
                    <a:pt x="43" y="21"/>
                    <a:pt x="46" y="17"/>
                    <a:pt x="50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7" y="6"/>
                    <a:pt x="57" y="3"/>
                    <a:pt x="55" y="1"/>
                  </a:cubicBezTo>
                  <a:cubicBezTo>
                    <a:pt x="53" y="0"/>
                    <a:pt x="50" y="0"/>
                    <a:pt x="49" y="1"/>
                  </a:cubicBezTo>
                  <a:cubicBezTo>
                    <a:pt x="48" y="1"/>
                    <a:pt x="48" y="2"/>
                    <a:pt x="48" y="2"/>
                  </a:cubicBezTo>
                  <a:cubicBezTo>
                    <a:pt x="45" y="5"/>
                    <a:pt x="42" y="9"/>
                    <a:pt x="39" y="12"/>
                  </a:cubicBezTo>
                  <a:cubicBezTo>
                    <a:pt x="35" y="15"/>
                    <a:pt x="32" y="19"/>
                    <a:pt x="29" y="22"/>
                  </a:cubicBezTo>
                  <a:cubicBezTo>
                    <a:pt x="25" y="25"/>
                    <a:pt x="22" y="29"/>
                    <a:pt x="1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F3B45515-42B0-471B-A97F-AD1BEC2E7AF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111890" y="6976281"/>
              <a:ext cx="87180" cy="87180"/>
            </a:xfrm>
            <a:custGeom>
              <a:avLst/>
              <a:gdLst>
                <a:gd name="T0" fmla="*/ 25 w 33"/>
                <a:gd name="T1" fmla="*/ 1 h 33"/>
                <a:gd name="T2" fmla="*/ 24 w 33"/>
                <a:gd name="T3" fmla="*/ 2 h 33"/>
                <a:gd name="T4" fmla="*/ 1 w 33"/>
                <a:gd name="T5" fmla="*/ 25 h 33"/>
                <a:gd name="T6" fmla="*/ 2 w 33"/>
                <a:gd name="T7" fmla="*/ 32 h 33"/>
                <a:gd name="T8" fmla="*/ 5 w 33"/>
                <a:gd name="T9" fmla="*/ 33 h 33"/>
                <a:gd name="T10" fmla="*/ 8 w 33"/>
                <a:gd name="T11" fmla="*/ 31 h 33"/>
                <a:gd name="T12" fmla="*/ 31 w 33"/>
                <a:gd name="T13" fmla="*/ 8 h 33"/>
                <a:gd name="T14" fmla="*/ 31 w 33"/>
                <a:gd name="T15" fmla="*/ 1 h 33"/>
                <a:gd name="T16" fmla="*/ 25 w 33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25" y="1"/>
                  </a:moveTo>
                  <a:cubicBezTo>
                    <a:pt x="25" y="2"/>
                    <a:pt x="24" y="2"/>
                    <a:pt x="24" y="2"/>
                  </a:cubicBezTo>
                  <a:cubicBezTo>
                    <a:pt x="17" y="10"/>
                    <a:pt x="9" y="17"/>
                    <a:pt x="1" y="25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3" y="32"/>
                    <a:pt x="4" y="33"/>
                    <a:pt x="5" y="33"/>
                  </a:cubicBezTo>
                  <a:cubicBezTo>
                    <a:pt x="6" y="33"/>
                    <a:pt x="7" y="32"/>
                    <a:pt x="8" y="31"/>
                  </a:cubicBezTo>
                  <a:cubicBezTo>
                    <a:pt x="16" y="24"/>
                    <a:pt x="24" y="16"/>
                    <a:pt x="31" y="8"/>
                  </a:cubicBezTo>
                  <a:cubicBezTo>
                    <a:pt x="33" y="6"/>
                    <a:pt x="33" y="3"/>
                    <a:pt x="31" y="1"/>
                  </a:cubicBezTo>
                  <a:cubicBezTo>
                    <a:pt x="29" y="0"/>
                    <a:pt x="2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3EDBCC97-7C74-4B50-9EE0-2AF97465C2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178485" y="6989601"/>
              <a:ext cx="46011" cy="48433"/>
            </a:xfrm>
            <a:custGeom>
              <a:avLst/>
              <a:gdLst>
                <a:gd name="T0" fmla="*/ 9 w 17"/>
                <a:gd name="T1" fmla="*/ 2 h 18"/>
                <a:gd name="T2" fmla="*/ 9 w 17"/>
                <a:gd name="T3" fmla="*/ 2 h 18"/>
                <a:gd name="T4" fmla="*/ 2 w 17"/>
                <a:gd name="T5" fmla="*/ 10 h 18"/>
                <a:gd name="T6" fmla="*/ 2 w 17"/>
                <a:gd name="T7" fmla="*/ 16 h 18"/>
                <a:gd name="T8" fmla="*/ 8 w 17"/>
                <a:gd name="T9" fmla="*/ 16 h 18"/>
                <a:gd name="T10" fmla="*/ 16 w 17"/>
                <a:gd name="T11" fmla="*/ 8 h 18"/>
                <a:gd name="T12" fmla="*/ 15 w 17"/>
                <a:gd name="T13" fmla="*/ 2 h 18"/>
                <a:gd name="T14" fmla="*/ 9 w 17"/>
                <a:gd name="T1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6" y="5"/>
                    <a:pt x="4" y="7"/>
                    <a:pt x="2" y="10"/>
                  </a:cubicBezTo>
                  <a:cubicBezTo>
                    <a:pt x="0" y="11"/>
                    <a:pt x="0" y="14"/>
                    <a:pt x="2" y="16"/>
                  </a:cubicBezTo>
                  <a:cubicBezTo>
                    <a:pt x="4" y="18"/>
                    <a:pt x="7" y="18"/>
                    <a:pt x="8" y="16"/>
                  </a:cubicBezTo>
                  <a:cubicBezTo>
                    <a:pt x="11" y="13"/>
                    <a:pt x="13" y="11"/>
                    <a:pt x="16" y="8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4" y="0"/>
                    <a:pt x="11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54D3156C-C9B0-4D6E-BE66-FE7B9352108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77487" y="7110684"/>
              <a:ext cx="70228" cy="82337"/>
            </a:xfrm>
            <a:custGeom>
              <a:avLst/>
              <a:gdLst>
                <a:gd name="T0" fmla="*/ 21 w 27"/>
                <a:gd name="T1" fmla="*/ 14 h 31"/>
                <a:gd name="T2" fmla="*/ 26 w 27"/>
                <a:gd name="T3" fmla="*/ 9 h 31"/>
                <a:gd name="T4" fmla="*/ 25 w 27"/>
                <a:gd name="T5" fmla="*/ 2 h 31"/>
                <a:gd name="T6" fmla="*/ 19 w 27"/>
                <a:gd name="T7" fmla="*/ 2 h 31"/>
                <a:gd name="T8" fmla="*/ 19 w 27"/>
                <a:gd name="T9" fmla="*/ 2 h 31"/>
                <a:gd name="T10" fmla="*/ 10 w 27"/>
                <a:gd name="T11" fmla="*/ 12 h 31"/>
                <a:gd name="T12" fmla="*/ 1 w 27"/>
                <a:gd name="T13" fmla="*/ 23 h 31"/>
                <a:gd name="T14" fmla="*/ 2 w 27"/>
                <a:gd name="T15" fmla="*/ 29 h 31"/>
                <a:gd name="T16" fmla="*/ 8 w 27"/>
                <a:gd name="T17" fmla="*/ 29 h 31"/>
                <a:gd name="T18" fmla="*/ 17 w 27"/>
                <a:gd name="T19" fmla="*/ 19 h 31"/>
                <a:gd name="T20" fmla="*/ 21 w 27"/>
                <a:gd name="T21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1">
                  <a:moveTo>
                    <a:pt x="21" y="14"/>
                  </a:moveTo>
                  <a:cubicBezTo>
                    <a:pt x="23" y="12"/>
                    <a:pt x="24" y="10"/>
                    <a:pt x="26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6"/>
                    <a:pt x="13" y="9"/>
                    <a:pt x="10" y="12"/>
                  </a:cubicBezTo>
                  <a:cubicBezTo>
                    <a:pt x="7" y="16"/>
                    <a:pt x="4" y="19"/>
                    <a:pt x="1" y="23"/>
                  </a:cubicBezTo>
                  <a:cubicBezTo>
                    <a:pt x="0" y="24"/>
                    <a:pt x="0" y="27"/>
                    <a:pt x="2" y="29"/>
                  </a:cubicBezTo>
                  <a:cubicBezTo>
                    <a:pt x="3" y="31"/>
                    <a:pt x="6" y="31"/>
                    <a:pt x="8" y="29"/>
                  </a:cubicBezTo>
                  <a:cubicBezTo>
                    <a:pt x="11" y="26"/>
                    <a:pt x="14" y="22"/>
                    <a:pt x="17" y="19"/>
                  </a:cubicBezTo>
                  <a:cubicBezTo>
                    <a:pt x="19" y="17"/>
                    <a:pt x="20" y="16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81BD6A4-B8F1-4E8A-AA70-367D7E4B3E14}"/>
                </a:ext>
              </a:extLst>
            </p:cNvPr>
            <p:cNvGrpSpPr/>
            <p:nvPr/>
          </p:nvGrpSpPr>
          <p:grpSpPr>
            <a:xfrm>
              <a:off x="8199217" y="6484316"/>
              <a:ext cx="472227" cy="520658"/>
              <a:chOff x="7944944" y="8199225"/>
              <a:chExt cx="472227" cy="520658"/>
            </a:xfrm>
            <a:grpFill/>
          </p:grpSpPr>
          <p:sp>
            <p:nvSpPr>
              <p:cNvPr id="91" name="Freeform 75">
                <a:extLst>
                  <a:ext uri="{FF2B5EF4-FFF2-40B4-BE49-F238E27FC236}">
                    <a16:creationId xmlns:a16="http://schemas.microsoft.com/office/drawing/2014/main" id="{103DBF05-F106-4B8D-BCCC-1DDC4D2E5A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6200000">
                <a:off x="7920729" y="8223440"/>
                <a:ext cx="520658" cy="472227"/>
              </a:xfrm>
              <a:custGeom>
                <a:avLst/>
                <a:gdLst>
                  <a:gd name="T0" fmla="*/ 189 w 200"/>
                  <a:gd name="T1" fmla="*/ 84 h 180"/>
                  <a:gd name="T2" fmla="*/ 189 w 200"/>
                  <a:gd name="T3" fmla="*/ 71 h 180"/>
                  <a:gd name="T4" fmla="*/ 161 w 200"/>
                  <a:gd name="T5" fmla="*/ 61 h 180"/>
                  <a:gd name="T6" fmla="*/ 127 w 200"/>
                  <a:gd name="T7" fmla="*/ 35 h 180"/>
                  <a:gd name="T8" fmla="*/ 119 w 200"/>
                  <a:gd name="T9" fmla="*/ 23 h 180"/>
                  <a:gd name="T10" fmla="*/ 97 w 200"/>
                  <a:gd name="T11" fmla="*/ 8 h 180"/>
                  <a:gd name="T12" fmla="*/ 71 w 200"/>
                  <a:gd name="T13" fmla="*/ 1 h 180"/>
                  <a:gd name="T14" fmla="*/ 53 w 200"/>
                  <a:gd name="T15" fmla="*/ 28 h 180"/>
                  <a:gd name="T16" fmla="*/ 41 w 200"/>
                  <a:gd name="T17" fmla="*/ 57 h 180"/>
                  <a:gd name="T18" fmla="*/ 36 w 200"/>
                  <a:gd name="T19" fmla="*/ 85 h 180"/>
                  <a:gd name="T20" fmla="*/ 2 w 200"/>
                  <a:gd name="T21" fmla="*/ 99 h 180"/>
                  <a:gd name="T22" fmla="*/ 1 w 200"/>
                  <a:gd name="T23" fmla="*/ 119 h 180"/>
                  <a:gd name="T24" fmla="*/ 8 w 200"/>
                  <a:gd name="T25" fmla="*/ 171 h 180"/>
                  <a:gd name="T26" fmla="*/ 62 w 200"/>
                  <a:gd name="T27" fmla="*/ 170 h 180"/>
                  <a:gd name="T28" fmla="*/ 86 w 200"/>
                  <a:gd name="T29" fmla="*/ 165 h 180"/>
                  <a:gd name="T30" fmla="*/ 146 w 200"/>
                  <a:gd name="T31" fmla="*/ 152 h 180"/>
                  <a:gd name="T32" fmla="*/ 174 w 200"/>
                  <a:gd name="T33" fmla="*/ 147 h 180"/>
                  <a:gd name="T34" fmla="*/ 200 w 200"/>
                  <a:gd name="T35" fmla="*/ 131 h 180"/>
                  <a:gd name="T36" fmla="*/ 178 w 200"/>
                  <a:gd name="T37" fmla="*/ 68 h 180"/>
                  <a:gd name="T38" fmla="*/ 177 w 200"/>
                  <a:gd name="T39" fmla="*/ 72 h 180"/>
                  <a:gd name="T40" fmla="*/ 144 w 200"/>
                  <a:gd name="T41" fmla="*/ 80 h 180"/>
                  <a:gd name="T42" fmla="*/ 152 w 200"/>
                  <a:gd name="T43" fmla="*/ 72 h 180"/>
                  <a:gd name="T44" fmla="*/ 74 w 200"/>
                  <a:gd name="T45" fmla="*/ 11 h 180"/>
                  <a:gd name="T46" fmla="*/ 94 w 200"/>
                  <a:gd name="T47" fmla="*/ 17 h 180"/>
                  <a:gd name="T48" fmla="*/ 114 w 200"/>
                  <a:gd name="T49" fmla="*/ 31 h 180"/>
                  <a:gd name="T50" fmla="*/ 75 w 200"/>
                  <a:gd name="T51" fmla="*/ 40 h 180"/>
                  <a:gd name="T52" fmla="*/ 58 w 200"/>
                  <a:gd name="T53" fmla="*/ 38 h 180"/>
                  <a:gd name="T54" fmla="*/ 31 w 200"/>
                  <a:gd name="T55" fmla="*/ 97 h 180"/>
                  <a:gd name="T56" fmla="*/ 51 w 200"/>
                  <a:gd name="T57" fmla="*/ 97 h 180"/>
                  <a:gd name="T58" fmla="*/ 12 w 200"/>
                  <a:gd name="T59" fmla="*/ 107 h 180"/>
                  <a:gd name="T60" fmla="*/ 48 w 200"/>
                  <a:gd name="T61" fmla="*/ 164 h 180"/>
                  <a:gd name="T62" fmla="*/ 17 w 200"/>
                  <a:gd name="T63" fmla="*/ 167 h 180"/>
                  <a:gd name="T64" fmla="*/ 11 w 200"/>
                  <a:gd name="T65" fmla="*/ 128 h 180"/>
                  <a:gd name="T66" fmla="*/ 40 w 200"/>
                  <a:gd name="T67" fmla="*/ 109 h 180"/>
                  <a:gd name="T68" fmla="*/ 58 w 200"/>
                  <a:gd name="T69" fmla="*/ 128 h 180"/>
                  <a:gd name="T70" fmla="*/ 98 w 200"/>
                  <a:gd name="T71" fmla="*/ 153 h 180"/>
                  <a:gd name="T72" fmla="*/ 90 w 200"/>
                  <a:gd name="T73" fmla="*/ 127 h 180"/>
                  <a:gd name="T74" fmla="*/ 98 w 200"/>
                  <a:gd name="T75" fmla="*/ 153 h 180"/>
                  <a:gd name="T76" fmla="*/ 114 w 200"/>
                  <a:gd name="T77" fmla="*/ 118 h 180"/>
                  <a:gd name="T78" fmla="*/ 111 w 200"/>
                  <a:gd name="T79" fmla="*/ 150 h 180"/>
                  <a:gd name="T80" fmla="*/ 125 w 200"/>
                  <a:gd name="T81" fmla="*/ 120 h 180"/>
                  <a:gd name="T82" fmla="*/ 112 w 200"/>
                  <a:gd name="T83" fmla="*/ 109 h 180"/>
                  <a:gd name="T84" fmla="*/ 81 w 200"/>
                  <a:gd name="T85" fmla="*/ 128 h 180"/>
                  <a:gd name="T86" fmla="*/ 89 w 200"/>
                  <a:gd name="T87" fmla="*/ 155 h 180"/>
                  <a:gd name="T88" fmla="*/ 67 w 200"/>
                  <a:gd name="T89" fmla="*/ 123 h 180"/>
                  <a:gd name="T90" fmla="*/ 55 w 200"/>
                  <a:gd name="T91" fmla="*/ 77 h 180"/>
                  <a:gd name="T92" fmla="*/ 65 w 200"/>
                  <a:gd name="T93" fmla="*/ 52 h 180"/>
                  <a:gd name="T94" fmla="*/ 114 w 200"/>
                  <a:gd name="T95" fmla="*/ 41 h 180"/>
                  <a:gd name="T96" fmla="*/ 127 w 200"/>
                  <a:gd name="T97" fmla="*/ 77 h 180"/>
                  <a:gd name="T98" fmla="*/ 142 w 200"/>
                  <a:gd name="T99" fmla="*/ 144 h 180"/>
                  <a:gd name="T100" fmla="*/ 152 w 200"/>
                  <a:gd name="T101" fmla="*/ 142 h 180"/>
                  <a:gd name="T102" fmla="*/ 147 w 200"/>
                  <a:gd name="T103" fmla="*/ 88 h 180"/>
                  <a:gd name="T104" fmla="*/ 174 w 200"/>
                  <a:gd name="T105" fmla="*/ 82 h 180"/>
                  <a:gd name="T106" fmla="*/ 183 w 200"/>
                  <a:gd name="T107" fmla="*/ 96 h 180"/>
                  <a:gd name="T108" fmla="*/ 189 w 200"/>
                  <a:gd name="T109" fmla="*/ 134 h 180"/>
                  <a:gd name="T110" fmla="*/ 190 w 200"/>
                  <a:gd name="T111" fmla="*/ 13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0" h="180">
                    <a:moveTo>
                      <a:pt x="199" y="124"/>
                    </a:moveTo>
                    <a:cubicBezTo>
                      <a:pt x="198" y="122"/>
                      <a:pt x="198" y="120"/>
                      <a:pt x="197" y="118"/>
                    </a:cubicBezTo>
                    <a:cubicBezTo>
                      <a:pt x="196" y="113"/>
                      <a:pt x="196" y="109"/>
                      <a:pt x="195" y="104"/>
                    </a:cubicBezTo>
                    <a:cubicBezTo>
                      <a:pt x="194" y="100"/>
                      <a:pt x="193" y="95"/>
                      <a:pt x="191" y="91"/>
                    </a:cubicBezTo>
                    <a:cubicBezTo>
                      <a:pt x="191" y="88"/>
                      <a:pt x="190" y="86"/>
                      <a:pt x="189" y="84"/>
                    </a:cubicBezTo>
                    <a:cubicBezTo>
                      <a:pt x="189" y="82"/>
                      <a:pt x="188" y="81"/>
                      <a:pt x="187" y="80"/>
                    </a:cubicBezTo>
                    <a:cubicBezTo>
                      <a:pt x="188" y="79"/>
                      <a:pt x="189" y="79"/>
                      <a:pt x="189" y="78"/>
                    </a:cubicBezTo>
                    <a:cubicBezTo>
                      <a:pt x="190" y="77"/>
                      <a:pt x="191" y="76"/>
                      <a:pt x="190" y="74"/>
                    </a:cubicBezTo>
                    <a:cubicBezTo>
                      <a:pt x="190" y="74"/>
                      <a:pt x="190" y="73"/>
                      <a:pt x="190" y="72"/>
                    </a:cubicBezTo>
                    <a:cubicBezTo>
                      <a:pt x="190" y="72"/>
                      <a:pt x="190" y="71"/>
                      <a:pt x="189" y="71"/>
                    </a:cubicBezTo>
                    <a:cubicBezTo>
                      <a:pt x="189" y="70"/>
                      <a:pt x="189" y="70"/>
                      <a:pt x="189" y="70"/>
                    </a:cubicBezTo>
                    <a:cubicBezTo>
                      <a:pt x="188" y="67"/>
                      <a:pt x="187" y="63"/>
                      <a:pt x="184" y="60"/>
                    </a:cubicBezTo>
                    <a:cubicBezTo>
                      <a:pt x="183" y="59"/>
                      <a:pt x="181" y="59"/>
                      <a:pt x="180" y="59"/>
                    </a:cubicBezTo>
                    <a:cubicBezTo>
                      <a:pt x="178" y="58"/>
                      <a:pt x="176" y="58"/>
                      <a:pt x="174" y="59"/>
                    </a:cubicBezTo>
                    <a:cubicBezTo>
                      <a:pt x="170" y="59"/>
                      <a:pt x="165" y="60"/>
                      <a:pt x="161" y="61"/>
                    </a:cubicBezTo>
                    <a:cubicBezTo>
                      <a:pt x="156" y="62"/>
                      <a:pt x="152" y="63"/>
                      <a:pt x="147" y="64"/>
                    </a:cubicBezTo>
                    <a:cubicBezTo>
                      <a:pt x="143" y="65"/>
                      <a:pt x="139" y="66"/>
                      <a:pt x="134" y="67"/>
                    </a:cubicBezTo>
                    <a:cubicBezTo>
                      <a:pt x="132" y="57"/>
                      <a:pt x="130" y="48"/>
                      <a:pt x="128" y="39"/>
                    </a:cubicBezTo>
                    <a:cubicBezTo>
                      <a:pt x="128" y="38"/>
                      <a:pt x="127" y="37"/>
                      <a:pt x="127" y="36"/>
                    </a:cubicBezTo>
                    <a:cubicBezTo>
                      <a:pt x="127" y="36"/>
                      <a:pt x="127" y="36"/>
                      <a:pt x="127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8" y="33"/>
                      <a:pt x="128" y="32"/>
                      <a:pt x="127" y="31"/>
                    </a:cubicBezTo>
                    <a:cubicBezTo>
                      <a:pt x="127" y="29"/>
                      <a:pt x="126" y="28"/>
                      <a:pt x="125" y="27"/>
                    </a:cubicBezTo>
                    <a:cubicBezTo>
                      <a:pt x="124" y="27"/>
                      <a:pt x="124" y="26"/>
                      <a:pt x="123" y="26"/>
                    </a:cubicBezTo>
                    <a:cubicBezTo>
                      <a:pt x="122" y="24"/>
                      <a:pt x="120" y="23"/>
                      <a:pt x="119" y="23"/>
                    </a:cubicBezTo>
                    <a:cubicBezTo>
                      <a:pt x="118" y="22"/>
                      <a:pt x="117" y="21"/>
                      <a:pt x="115" y="20"/>
                    </a:cubicBezTo>
                    <a:cubicBezTo>
                      <a:pt x="114" y="19"/>
                      <a:pt x="113" y="18"/>
                      <a:pt x="112" y="18"/>
                    </a:cubicBezTo>
                    <a:cubicBezTo>
                      <a:pt x="110" y="17"/>
                      <a:pt x="109" y="15"/>
                      <a:pt x="107" y="14"/>
                    </a:cubicBezTo>
                    <a:cubicBezTo>
                      <a:pt x="106" y="13"/>
                      <a:pt x="104" y="12"/>
                      <a:pt x="102" y="11"/>
                    </a:cubicBezTo>
                    <a:cubicBezTo>
                      <a:pt x="101" y="10"/>
                      <a:pt x="99" y="9"/>
                      <a:pt x="97" y="8"/>
                    </a:cubicBezTo>
                    <a:cubicBezTo>
                      <a:pt x="95" y="7"/>
                      <a:pt x="93" y="6"/>
                      <a:pt x="91" y="5"/>
                    </a:cubicBezTo>
                    <a:cubicBezTo>
                      <a:pt x="87" y="3"/>
                      <a:pt x="83" y="1"/>
                      <a:pt x="78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4" y="0"/>
                      <a:pt x="73" y="1"/>
                    </a:cubicBezTo>
                    <a:cubicBezTo>
                      <a:pt x="73" y="1"/>
                      <a:pt x="72" y="1"/>
                      <a:pt x="71" y="1"/>
                    </a:cubicBezTo>
                    <a:cubicBezTo>
                      <a:pt x="70" y="2"/>
                      <a:pt x="70" y="2"/>
                      <a:pt x="69" y="3"/>
                    </a:cubicBezTo>
                    <a:cubicBezTo>
                      <a:pt x="68" y="4"/>
                      <a:pt x="67" y="6"/>
                      <a:pt x="66" y="8"/>
                    </a:cubicBezTo>
                    <a:cubicBezTo>
                      <a:pt x="65" y="9"/>
                      <a:pt x="64" y="11"/>
                      <a:pt x="63" y="12"/>
                    </a:cubicBezTo>
                    <a:cubicBezTo>
                      <a:pt x="62" y="14"/>
                      <a:pt x="60" y="16"/>
                      <a:pt x="59" y="18"/>
                    </a:cubicBezTo>
                    <a:cubicBezTo>
                      <a:pt x="57" y="21"/>
                      <a:pt x="55" y="25"/>
                      <a:pt x="53" y="28"/>
                    </a:cubicBezTo>
                    <a:cubicBezTo>
                      <a:pt x="52" y="30"/>
                      <a:pt x="51" y="32"/>
                      <a:pt x="50" y="33"/>
                    </a:cubicBezTo>
                    <a:cubicBezTo>
                      <a:pt x="48" y="35"/>
                      <a:pt x="47" y="37"/>
                      <a:pt x="46" y="39"/>
                    </a:cubicBezTo>
                    <a:cubicBezTo>
                      <a:pt x="44" y="43"/>
                      <a:pt x="42" y="47"/>
                      <a:pt x="39" y="51"/>
                    </a:cubicBezTo>
                    <a:cubicBezTo>
                      <a:pt x="38" y="53"/>
                      <a:pt x="39" y="56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8"/>
                      <a:pt x="41" y="59"/>
                      <a:pt x="41" y="60"/>
                    </a:cubicBezTo>
                    <a:cubicBezTo>
                      <a:pt x="42" y="65"/>
                      <a:pt x="43" y="69"/>
                      <a:pt x="45" y="73"/>
                    </a:cubicBezTo>
                    <a:cubicBezTo>
                      <a:pt x="45" y="76"/>
                      <a:pt x="46" y="80"/>
                      <a:pt x="47" y="83"/>
                    </a:cubicBezTo>
                    <a:cubicBezTo>
                      <a:pt x="47" y="83"/>
                      <a:pt x="46" y="83"/>
                      <a:pt x="45" y="83"/>
                    </a:cubicBezTo>
                    <a:cubicBezTo>
                      <a:pt x="42" y="84"/>
                      <a:pt x="39" y="85"/>
                      <a:pt x="36" y="85"/>
                    </a:cubicBezTo>
                    <a:cubicBezTo>
                      <a:pt x="32" y="87"/>
                      <a:pt x="28" y="88"/>
                      <a:pt x="23" y="89"/>
                    </a:cubicBezTo>
                    <a:cubicBezTo>
                      <a:pt x="19" y="90"/>
                      <a:pt x="14" y="92"/>
                      <a:pt x="10" y="93"/>
                    </a:cubicBezTo>
                    <a:cubicBezTo>
                      <a:pt x="9" y="93"/>
                      <a:pt x="7" y="93"/>
                      <a:pt x="6" y="94"/>
                    </a:cubicBezTo>
                    <a:cubicBezTo>
                      <a:pt x="5" y="94"/>
                      <a:pt x="4" y="95"/>
                      <a:pt x="4" y="96"/>
                    </a:cubicBezTo>
                    <a:cubicBezTo>
                      <a:pt x="3" y="97"/>
                      <a:pt x="3" y="98"/>
                      <a:pt x="2" y="99"/>
                    </a:cubicBezTo>
                    <a:cubicBezTo>
                      <a:pt x="2" y="100"/>
                      <a:pt x="2" y="102"/>
                      <a:pt x="1" y="103"/>
                    </a:cubicBezTo>
                    <a:cubicBezTo>
                      <a:pt x="1" y="105"/>
                      <a:pt x="1" y="107"/>
                      <a:pt x="1" y="108"/>
                    </a:cubicBezTo>
                    <a:cubicBezTo>
                      <a:pt x="0" y="111"/>
                      <a:pt x="0" y="113"/>
                      <a:pt x="0" y="115"/>
                    </a:cubicBezTo>
                    <a:cubicBezTo>
                      <a:pt x="0" y="116"/>
                      <a:pt x="0" y="117"/>
                      <a:pt x="1" y="118"/>
                    </a:cubicBezTo>
                    <a:cubicBezTo>
                      <a:pt x="1" y="118"/>
                      <a:pt x="1" y="118"/>
                      <a:pt x="1" y="119"/>
                    </a:cubicBezTo>
                    <a:cubicBezTo>
                      <a:pt x="1" y="127"/>
                      <a:pt x="3" y="135"/>
                      <a:pt x="4" y="143"/>
                    </a:cubicBezTo>
                    <a:cubicBezTo>
                      <a:pt x="4" y="146"/>
                      <a:pt x="4" y="148"/>
                      <a:pt x="5" y="150"/>
                    </a:cubicBezTo>
                    <a:cubicBezTo>
                      <a:pt x="5" y="153"/>
                      <a:pt x="5" y="155"/>
                      <a:pt x="6" y="157"/>
                    </a:cubicBezTo>
                    <a:cubicBezTo>
                      <a:pt x="6" y="160"/>
                      <a:pt x="6" y="162"/>
                      <a:pt x="7" y="164"/>
                    </a:cubicBezTo>
                    <a:cubicBezTo>
                      <a:pt x="7" y="167"/>
                      <a:pt x="8" y="169"/>
                      <a:pt x="8" y="171"/>
                    </a:cubicBezTo>
                    <a:cubicBezTo>
                      <a:pt x="8" y="172"/>
                      <a:pt x="9" y="173"/>
                      <a:pt x="9" y="174"/>
                    </a:cubicBezTo>
                    <a:cubicBezTo>
                      <a:pt x="10" y="176"/>
                      <a:pt x="11" y="177"/>
                      <a:pt x="13" y="178"/>
                    </a:cubicBezTo>
                    <a:cubicBezTo>
                      <a:pt x="16" y="179"/>
                      <a:pt x="19" y="180"/>
                      <a:pt x="22" y="179"/>
                    </a:cubicBezTo>
                    <a:cubicBezTo>
                      <a:pt x="26" y="179"/>
                      <a:pt x="31" y="177"/>
                      <a:pt x="36" y="176"/>
                    </a:cubicBezTo>
                    <a:cubicBezTo>
                      <a:pt x="44" y="174"/>
                      <a:pt x="53" y="172"/>
                      <a:pt x="62" y="170"/>
                    </a:cubicBezTo>
                    <a:cubicBezTo>
                      <a:pt x="64" y="170"/>
                      <a:pt x="67" y="169"/>
                      <a:pt x="69" y="169"/>
                    </a:cubicBezTo>
                    <a:cubicBezTo>
                      <a:pt x="70" y="168"/>
                      <a:pt x="71" y="168"/>
                      <a:pt x="72" y="168"/>
                    </a:cubicBezTo>
                    <a:cubicBezTo>
                      <a:pt x="72" y="168"/>
                      <a:pt x="73" y="168"/>
                      <a:pt x="73" y="168"/>
                    </a:cubicBezTo>
                    <a:cubicBezTo>
                      <a:pt x="75" y="168"/>
                      <a:pt x="77" y="167"/>
                      <a:pt x="79" y="167"/>
                    </a:cubicBezTo>
                    <a:cubicBezTo>
                      <a:pt x="81" y="166"/>
                      <a:pt x="84" y="166"/>
                      <a:pt x="86" y="165"/>
                    </a:cubicBezTo>
                    <a:cubicBezTo>
                      <a:pt x="91" y="164"/>
                      <a:pt x="95" y="163"/>
                      <a:pt x="100" y="162"/>
                    </a:cubicBezTo>
                    <a:cubicBezTo>
                      <a:pt x="105" y="161"/>
                      <a:pt x="109" y="160"/>
                      <a:pt x="114" y="159"/>
                    </a:cubicBezTo>
                    <a:cubicBezTo>
                      <a:pt x="119" y="158"/>
                      <a:pt x="123" y="157"/>
                      <a:pt x="128" y="156"/>
                    </a:cubicBezTo>
                    <a:cubicBezTo>
                      <a:pt x="132" y="155"/>
                      <a:pt x="136" y="154"/>
                      <a:pt x="141" y="153"/>
                    </a:cubicBezTo>
                    <a:cubicBezTo>
                      <a:pt x="142" y="153"/>
                      <a:pt x="144" y="153"/>
                      <a:pt x="146" y="152"/>
                    </a:cubicBezTo>
                    <a:cubicBezTo>
                      <a:pt x="146" y="152"/>
                      <a:pt x="147" y="152"/>
                      <a:pt x="147" y="152"/>
                    </a:cubicBezTo>
                    <a:cubicBezTo>
                      <a:pt x="147" y="152"/>
                      <a:pt x="147" y="152"/>
                      <a:pt x="147" y="152"/>
                    </a:cubicBezTo>
                    <a:cubicBezTo>
                      <a:pt x="149" y="152"/>
                      <a:pt x="151" y="151"/>
                      <a:pt x="153" y="151"/>
                    </a:cubicBezTo>
                    <a:cubicBezTo>
                      <a:pt x="155" y="151"/>
                      <a:pt x="158" y="150"/>
                      <a:pt x="160" y="150"/>
                    </a:cubicBezTo>
                    <a:cubicBezTo>
                      <a:pt x="165" y="149"/>
                      <a:pt x="169" y="148"/>
                      <a:pt x="174" y="147"/>
                    </a:cubicBezTo>
                    <a:cubicBezTo>
                      <a:pt x="179" y="146"/>
                      <a:pt x="183" y="145"/>
                      <a:pt x="188" y="144"/>
                    </a:cubicBezTo>
                    <a:cubicBezTo>
                      <a:pt x="190" y="143"/>
                      <a:pt x="193" y="142"/>
                      <a:pt x="195" y="141"/>
                    </a:cubicBezTo>
                    <a:cubicBezTo>
                      <a:pt x="196" y="141"/>
                      <a:pt x="197" y="140"/>
                      <a:pt x="198" y="139"/>
                    </a:cubicBezTo>
                    <a:cubicBezTo>
                      <a:pt x="199" y="138"/>
                      <a:pt x="200" y="136"/>
                      <a:pt x="200" y="135"/>
                    </a:cubicBezTo>
                    <a:cubicBezTo>
                      <a:pt x="200" y="134"/>
                      <a:pt x="200" y="133"/>
                      <a:pt x="200" y="131"/>
                    </a:cubicBezTo>
                    <a:cubicBezTo>
                      <a:pt x="200" y="129"/>
                      <a:pt x="199" y="127"/>
                      <a:pt x="199" y="124"/>
                    </a:cubicBezTo>
                    <a:close/>
                    <a:moveTo>
                      <a:pt x="152" y="72"/>
                    </a:moveTo>
                    <a:cubicBezTo>
                      <a:pt x="158" y="71"/>
                      <a:pt x="163" y="70"/>
                      <a:pt x="168" y="69"/>
                    </a:cubicBezTo>
                    <a:cubicBezTo>
                      <a:pt x="170" y="68"/>
                      <a:pt x="172" y="68"/>
                      <a:pt x="174" y="68"/>
                    </a:cubicBezTo>
                    <a:cubicBezTo>
                      <a:pt x="175" y="68"/>
                      <a:pt x="177" y="68"/>
                      <a:pt x="178" y="68"/>
                    </a:cubicBezTo>
                    <a:cubicBezTo>
                      <a:pt x="178" y="68"/>
                      <a:pt x="178" y="69"/>
                      <a:pt x="179" y="69"/>
                    </a:cubicBezTo>
                    <a:cubicBezTo>
                      <a:pt x="179" y="70"/>
                      <a:pt x="179" y="71"/>
                      <a:pt x="180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8" y="72"/>
                      <a:pt x="178" y="72"/>
                      <a:pt x="177" y="72"/>
                    </a:cubicBezTo>
                    <a:cubicBezTo>
                      <a:pt x="175" y="72"/>
                      <a:pt x="173" y="73"/>
                      <a:pt x="172" y="73"/>
                    </a:cubicBezTo>
                    <a:cubicBezTo>
                      <a:pt x="171" y="73"/>
                      <a:pt x="170" y="73"/>
                      <a:pt x="169" y="73"/>
                    </a:cubicBezTo>
                    <a:cubicBezTo>
                      <a:pt x="166" y="74"/>
                      <a:pt x="164" y="75"/>
                      <a:pt x="161" y="75"/>
                    </a:cubicBezTo>
                    <a:cubicBezTo>
                      <a:pt x="157" y="76"/>
                      <a:pt x="153" y="77"/>
                      <a:pt x="150" y="78"/>
                    </a:cubicBezTo>
                    <a:cubicBezTo>
                      <a:pt x="148" y="79"/>
                      <a:pt x="146" y="79"/>
                      <a:pt x="144" y="80"/>
                    </a:cubicBezTo>
                    <a:cubicBezTo>
                      <a:pt x="142" y="80"/>
                      <a:pt x="140" y="80"/>
                      <a:pt x="139" y="81"/>
                    </a:cubicBezTo>
                    <a:cubicBezTo>
                      <a:pt x="138" y="81"/>
                      <a:pt x="138" y="81"/>
                      <a:pt x="138" y="81"/>
                    </a:cubicBezTo>
                    <a:cubicBezTo>
                      <a:pt x="138" y="81"/>
                      <a:pt x="138" y="80"/>
                      <a:pt x="138" y="80"/>
                    </a:cubicBezTo>
                    <a:cubicBezTo>
                      <a:pt x="137" y="79"/>
                      <a:pt x="137" y="77"/>
                      <a:pt x="137" y="76"/>
                    </a:cubicBezTo>
                    <a:cubicBezTo>
                      <a:pt x="142" y="74"/>
                      <a:pt x="147" y="73"/>
                      <a:pt x="152" y="72"/>
                    </a:cubicBezTo>
                    <a:close/>
                    <a:moveTo>
                      <a:pt x="58" y="38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4" y="28"/>
                      <a:pt x="66" y="25"/>
                      <a:pt x="68" y="21"/>
                    </a:cubicBezTo>
                    <a:cubicBezTo>
                      <a:pt x="69" y="19"/>
                      <a:pt x="71" y="17"/>
                      <a:pt x="72" y="15"/>
                    </a:cubicBezTo>
                    <a:cubicBezTo>
                      <a:pt x="73" y="14"/>
                      <a:pt x="74" y="12"/>
                      <a:pt x="74" y="11"/>
                    </a:cubicBezTo>
                    <a:cubicBezTo>
                      <a:pt x="75" y="11"/>
                      <a:pt x="75" y="10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8" y="10"/>
                      <a:pt x="80" y="10"/>
                      <a:pt x="82" y="11"/>
                    </a:cubicBezTo>
                    <a:cubicBezTo>
                      <a:pt x="84" y="12"/>
                      <a:pt x="85" y="13"/>
                      <a:pt x="87" y="14"/>
                    </a:cubicBezTo>
                    <a:cubicBezTo>
                      <a:pt x="89" y="15"/>
                      <a:pt x="92" y="16"/>
                      <a:pt x="94" y="17"/>
                    </a:cubicBezTo>
                    <a:cubicBezTo>
                      <a:pt x="96" y="18"/>
                      <a:pt x="98" y="19"/>
                      <a:pt x="100" y="20"/>
                    </a:cubicBezTo>
                    <a:cubicBezTo>
                      <a:pt x="101" y="21"/>
                      <a:pt x="103" y="22"/>
                      <a:pt x="104" y="23"/>
                    </a:cubicBezTo>
                    <a:cubicBezTo>
                      <a:pt x="106" y="25"/>
                      <a:pt x="107" y="26"/>
                      <a:pt x="109" y="27"/>
                    </a:cubicBezTo>
                    <a:cubicBezTo>
                      <a:pt x="110" y="28"/>
                      <a:pt x="111" y="28"/>
                      <a:pt x="112" y="29"/>
                    </a:cubicBezTo>
                    <a:cubicBezTo>
                      <a:pt x="113" y="30"/>
                      <a:pt x="114" y="30"/>
                      <a:pt x="114" y="31"/>
                    </a:cubicBezTo>
                    <a:cubicBezTo>
                      <a:pt x="113" y="31"/>
                      <a:pt x="111" y="32"/>
                      <a:pt x="109" y="32"/>
                    </a:cubicBezTo>
                    <a:cubicBezTo>
                      <a:pt x="107" y="33"/>
                      <a:pt x="105" y="33"/>
                      <a:pt x="103" y="34"/>
                    </a:cubicBezTo>
                    <a:cubicBezTo>
                      <a:pt x="96" y="35"/>
                      <a:pt x="89" y="37"/>
                      <a:pt x="83" y="38"/>
                    </a:cubicBezTo>
                    <a:cubicBezTo>
                      <a:pt x="81" y="39"/>
                      <a:pt x="79" y="39"/>
                      <a:pt x="77" y="40"/>
                    </a:cubicBezTo>
                    <a:cubicBezTo>
                      <a:pt x="76" y="40"/>
                      <a:pt x="75" y="40"/>
                      <a:pt x="75" y="40"/>
                    </a:cubicBezTo>
                    <a:cubicBezTo>
                      <a:pt x="71" y="41"/>
                      <a:pt x="67" y="42"/>
                      <a:pt x="63" y="43"/>
                    </a:cubicBezTo>
                    <a:cubicBezTo>
                      <a:pt x="60" y="43"/>
                      <a:pt x="58" y="44"/>
                      <a:pt x="56" y="44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6" y="42"/>
                      <a:pt x="57" y="40"/>
                      <a:pt x="58" y="38"/>
                    </a:cubicBezTo>
                    <a:close/>
                    <a:moveTo>
                      <a:pt x="11" y="102"/>
                    </a:moveTo>
                    <a:cubicBezTo>
                      <a:pt x="12" y="102"/>
                      <a:pt x="13" y="101"/>
                      <a:pt x="14" y="101"/>
                    </a:cubicBezTo>
                    <a:cubicBezTo>
                      <a:pt x="16" y="101"/>
                      <a:pt x="18" y="100"/>
                      <a:pt x="20" y="100"/>
                    </a:cubicBezTo>
                    <a:cubicBezTo>
                      <a:pt x="22" y="99"/>
                      <a:pt x="23" y="99"/>
                      <a:pt x="25" y="98"/>
                    </a:cubicBezTo>
                    <a:cubicBezTo>
                      <a:pt x="27" y="98"/>
                      <a:pt x="29" y="97"/>
                      <a:pt x="31" y="97"/>
                    </a:cubicBezTo>
                    <a:cubicBezTo>
                      <a:pt x="34" y="96"/>
                      <a:pt x="38" y="95"/>
                      <a:pt x="41" y="94"/>
                    </a:cubicBezTo>
                    <a:cubicBezTo>
                      <a:pt x="44" y="93"/>
                      <a:pt x="46" y="92"/>
                      <a:pt x="49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50" y="94"/>
                      <a:pt x="50" y="95"/>
                      <a:pt x="51" y="97"/>
                    </a:cubicBezTo>
                    <a:cubicBezTo>
                      <a:pt x="48" y="98"/>
                      <a:pt x="45" y="98"/>
                      <a:pt x="42" y="99"/>
                    </a:cubicBezTo>
                    <a:cubicBezTo>
                      <a:pt x="40" y="99"/>
                      <a:pt x="39" y="100"/>
                      <a:pt x="38" y="100"/>
                    </a:cubicBezTo>
                    <a:cubicBezTo>
                      <a:pt x="36" y="100"/>
                      <a:pt x="34" y="101"/>
                      <a:pt x="32" y="102"/>
                    </a:cubicBezTo>
                    <a:cubicBezTo>
                      <a:pt x="29" y="102"/>
                      <a:pt x="27" y="103"/>
                      <a:pt x="25" y="103"/>
                    </a:cubicBezTo>
                    <a:cubicBezTo>
                      <a:pt x="20" y="104"/>
                      <a:pt x="16" y="106"/>
                      <a:pt x="12" y="107"/>
                    </a:cubicBezTo>
                    <a:cubicBezTo>
                      <a:pt x="11" y="107"/>
                      <a:pt x="11" y="107"/>
                      <a:pt x="10" y="107"/>
                    </a:cubicBezTo>
                    <a:cubicBezTo>
                      <a:pt x="10" y="107"/>
                      <a:pt x="10" y="106"/>
                      <a:pt x="10" y="106"/>
                    </a:cubicBezTo>
                    <a:cubicBezTo>
                      <a:pt x="11" y="104"/>
                      <a:pt x="11" y="103"/>
                      <a:pt x="11" y="102"/>
                    </a:cubicBezTo>
                    <a:close/>
                    <a:moveTo>
                      <a:pt x="61" y="161"/>
                    </a:moveTo>
                    <a:cubicBezTo>
                      <a:pt x="57" y="162"/>
                      <a:pt x="53" y="163"/>
                      <a:pt x="48" y="164"/>
                    </a:cubicBezTo>
                    <a:cubicBezTo>
                      <a:pt x="44" y="165"/>
                      <a:pt x="39" y="166"/>
                      <a:pt x="35" y="167"/>
                    </a:cubicBezTo>
                    <a:cubicBezTo>
                      <a:pt x="31" y="168"/>
                      <a:pt x="27" y="169"/>
                      <a:pt x="22" y="170"/>
                    </a:cubicBezTo>
                    <a:cubicBezTo>
                      <a:pt x="21" y="170"/>
                      <a:pt x="20" y="170"/>
                      <a:pt x="18" y="170"/>
                    </a:cubicBezTo>
                    <a:cubicBezTo>
                      <a:pt x="18" y="170"/>
                      <a:pt x="18" y="170"/>
                      <a:pt x="17" y="170"/>
                    </a:cubicBezTo>
                    <a:cubicBezTo>
                      <a:pt x="17" y="169"/>
                      <a:pt x="17" y="168"/>
                      <a:pt x="17" y="167"/>
                    </a:cubicBezTo>
                    <a:cubicBezTo>
                      <a:pt x="17" y="166"/>
                      <a:pt x="16" y="165"/>
                      <a:pt x="16" y="164"/>
                    </a:cubicBezTo>
                    <a:cubicBezTo>
                      <a:pt x="16" y="162"/>
                      <a:pt x="16" y="160"/>
                      <a:pt x="15" y="158"/>
                    </a:cubicBezTo>
                    <a:cubicBezTo>
                      <a:pt x="15" y="155"/>
                      <a:pt x="15" y="153"/>
                      <a:pt x="14" y="151"/>
                    </a:cubicBezTo>
                    <a:cubicBezTo>
                      <a:pt x="14" y="147"/>
                      <a:pt x="13" y="143"/>
                      <a:pt x="12" y="139"/>
                    </a:cubicBezTo>
                    <a:cubicBezTo>
                      <a:pt x="12" y="135"/>
                      <a:pt x="11" y="132"/>
                      <a:pt x="11" y="128"/>
                    </a:cubicBezTo>
                    <a:cubicBezTo>
                      <a:pt x="11" y="126"/>
                      <a:pt x="11" y="124"/>
                      <a:pt x="10" y="122"/>
                    </a:cubicBezTo>
                    <a:cubicBezTo>
                      <a:pt x="10" y="121"/>
                      <a:pt x="10" y="119"/>
                      <a:pt x="10" y="117"/>
                    </a:cubicBezTo>
                    <a:cubicBezTo>
                      <a:pt x="13" y="116"/>
                      <a:pt x="16" y="115"/>
                      <a:pt x="18" y="115"/>
                    </a:cubicBezTo>
                    <a:cubicBezTo>
                      <a:pt x="22" y="114"/>
                      <a:pt x="25" y="113"/>
                      <a:pt x="29" y="112"/>
                    </a:cubicBezTo>
                    <a:cubicBezTo>
                      <a:pt x="32" y="111"/>
                      <a:pt x="36" y="110"/>
                      <a:pt x="40" y="109"/>
                    </a:cubicBezTo>
                    <a:cubicBezTo>
                      <a:pt x="43" y="108"/>
                      <a:pt x="47" y="108"/>
                      <a:pt x="50" y="107"/>
                    </a:cubicBezTo>
                    <a:cubicBezTo>
                      <a:pt x="51" y="107"/>
                      <a:pt x="52" y="107"/>
                      <a:pt x="53" y="106"/>
                    </a:cubicBezTo>
                    <a:cubicBezTo>
                      <a:pt x="53" y="107"/>
                      <a:pt x="53" y="107"/>
                      <a:pt x="53" y="107"/>
                    </a:cubicBezTo>
                    <a:cubicBezTo>
                      <a:pt x="54" y="109"/>
                      <a:pt x="54" y="111"/>
                      <a:pt x="55" y="114"/>
                    </a:cubicBezTo>
                    <a:cubicBezTo>
                      <a:pt x="56" y="118"/>
                      <a:pt x="57" y="123"/>
                      <a:pt x="58" y="128"/>
                    </a:cubicBezTo>
                    <a:cubicBezTo>
                      <a:pt x="59" y="131"/>
                      <a:pt x="59" y="133"/>
                      <a:pt x="60" y="136"/>
                    </a:cubicBezTo>
                    <a:cubicBezTo>
                      <a:pt x="60" y="139"/>
                      <a:pt x="61" y="142"/>
                      <a:pt x="62" y="145"/>
                    </a:cubicBezTo>
                    <a:cubicBezTo>
                      <a:pt x="62" y="150"/>
                      <a:pt x="63" y="155"/>
                      <a:pt x="64" y="160"/>
                    </a:cubicBezTo>
                    <a:cubicBezTo>
                      <a:pt x="63" y="160"/>
                      <a:pt x="62" y="161"/>
                      <a:pt x="61" y="161"/>
                    </a:cubicBezTo>
                    <a:close/>
                    <a:moveTo>
                      <a:pt x="98" y="153"/>
                    </a:moveTo>
                    <a:cubicBezTo>
                      <a:pt x="97" y="151"/>
                      <a:pt x="97" y="148"/>
                      <a:pt x="96" y="146"/>
                    </a:cubicBezTo>
                    <a:cubicBezTo>
                      <a:pt x="95" y="144"/>
                      <a:pt x="95" y="141"/>
                      <a:pt x="94" y="139"/>
                    </a:cubicBezTo>
                    <a:cubicBezTo>
                      <a:pt x="93" y="136"/>
                      <a:pt x="92" y="133"/>
                      <a:pt x="92" y="131"/>
                    </a:cubicBezTo>
                    <a:cubicBezTo>
                      <a:pt x="91" y="130"/>
                      <a:pt x="91" y="128"/>
                      <a:pt x="90" y="127"/>
                    </a:cubicBezTo>
                    <a:cubicBezTo>
                      <a:pt x="90" y="127"/>
                      <a:pt x="90" y="127"/>
                      <a:pt x="90" y="127"/>
                    </a:cubicBezTo>
                    <a:cubicBezTo>
                      <a:pt x="92" y="126"/>
                      <a:pt x="94" y="126"/>
                      <a:pt x="95" y="125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7" y="130"/>
                      <a:pt x="98" y="135"/>
                      <a:pt x="99" y="139"/>
                    </a:cubicBezTo>
                    <a:cubicBezTo>
                      <a:pt x="100" y="144"/>
                      <a:pt x="101" y="148"/>
                      <a:pt x="102" y="152"/>
                    </a:cubicBezTo>
                    <a:cubicBezTo>
                      <a:pt x="100" y="153"/>
                      <a:pt x="99" y="153"/>
                      <a:pt x="98" y="153"/>
                    </a:cubicBezTo>
                    <a:close/>
                    <a:moveTo>
                      <a:pt x="111" y="150"/>
                    </a:moveTo>
                    <a:cubicBezTo>
                      <a:pt x="110" y="146"/>
                      <a:pt x="109" y="141"/>
                      <a:pt x="108" y="137"/>
                    </a:cubicBezTo>
                    <a:cubicBezTo>
                      <a:pt x="107" y="132"/>
                      <a:pt x="106" y="127"/>
                      <a:pt x="105" y="122"/>
                    </a:cubicBezTo>
                    <a:cubicBezTo>
                      <a:pt x="107" y="121"/>
                      <a:pt x="109" y="120"/>
                      <a:pt x="111" y="120"/>
                    </a:cubicBezTo>
                    <a:cubicBezTo>
                      <a:pt x="112" y="119"/>
                      <a:pt x="113" y="119"/>
                      <a:pt x="114" y="118"/>
                    </a:cubicBezTo>
                    <a:cubicBezTo>
                      <a:pt x="114" y="119"/>
                      <a:pt x="114" y="120"/>
                      <a:pt x="115" y="120"/>
                    </a:cubicBezTo>
                    <a:cubicBezTo>
                      <a:pt x="115" y="122"/>
                      <a:pt x="116" y="123"/>
                      <a:pt x="116" y="124"/>
                    </a:cubicBezTo>
                    <a:cubicBezTo>
                      <a:pt x="117" y="127"/>
                      <a:pt x="118" y="130"/>
                      <a:pt x="118" y="132"/>
                    </a:cubicBezTo>
                    <a:cubicBezTo>
                      <a:pt x="120" y="137"/>
                      <a:pt x="121" y="143"/>
                      <a:pt x="122" y="148"/>
                    </a:cubicBezTo>
                    <a:cubicBezTo>
                      <a:pt x="118" y="149"/>
                      <a:pt x="115" y="149"/>
                      <a:pt x="111" y="150"/>
                    </a:cubicBezTo>
                    <a:close/>
                    <a:moveTo>
                      <a:pt x="136" y="145"/>
                    </a:moveTo>
                    <a:cubicBezTo>
                      <a:pt x="134" y="145"/>
                      <a:pt x="133" y="146"/>
                      <a:pt x="131" y="146"/>
                    </a:cubicBezTo>
                    <a:cubicBezTo>
                      <a:pt x="131" y="146"/>
                      <a:pt x="131" y="146"/>
                      <a:pt x="131" y="146"/>
                    </a:cubicBezTo>
                    <a:cubicBezTo>
                      <a:pt x="130" y="141"/>
                      <a:pt x="129" y="137"/>
                      <a:pt x="128" y="133"/>
                    </a:cubicBezTo>
                    <a:cubicBezTo>
                      <a:pt x="127" y="128"/>
                      <a:pt x="126" y="124"/>
                      <a:pt x="125" y="120"/>
                    </a:cubicBezTo>
                    <a:cubicBezTo>
                      <a:pt x="124" y="118"/>
                      <a:pt x="123" y="115"/>
                      <a:pt x="122" y="113"/>
                    </a:cubicBezTo>
                    <a:cubicBezTo>
                      <a:pt x="121" y="112"/>
                      <a:pt x="120" y="110"/>
                      <a:pt x="119" y="109"/>
                    </a:cubicBezTo>
                    <a:cubicBezTo>
                      <a:pt x="117" y="108"/>
                      <a:pt x="116" y="108"/>
                      <a:pt x="114" y="108"/>
                    </a:cubicBezTo>
                    <a:cubicBezTo>
                      <a:pt x="114" y="108"/>
                      <a:pt x="114" y="108"/>
                      <a:pt x="114" y="108"/>
                    </a:cubicBezTo>
                    <a:cubicBezTo>
                      <a:pt x="113" y="109"/>
                      <a:pt x="112" y="109"/>
                      <a:pt x="112" y="109"/>
                    </a:cubicBezTo>
                    <a:cubicBezTo>
                      <a:pt x="107" y="111"/>
                      <a:pt x="103" y="113"/>
                      <a:pt x="98" y="114"/>
                    </a:cubicBezTo>
                    <a:cubicBezTo>
                      <a:pt x="95" y="116"/>
                      <a:pt x="91" y="117"/>
                      <a:pt x="87" y="118"/>
                    </a:cubicBezTo>
                    <a:cubicBezTo>
                      <a:pt x="85" y="119"/>
                      <a:pt x="82" y="120"/>
                      <a:pt x="81" y="122"/>
                    </a:cubicBezTo>
                    <a:cubicBezTo>
                      <a:pt x="80" y="123"/>
                      <a:pt x="80" y="125"/>
                      <a:pt x="80" y="126"/>
                    </a:cubicBezTo>
                    <a:cubicBezTo>
                      <a:pt x="81" y="127"/>
                      <a:pt x="81" y="127"/>
                      <a:pt x="81" y="128"/>
                    </a:cubicBezTo>
                    <a:cubicBezTo>
                      <a:pt x="81" y="130"/>
                      <a:pt x="82" y="131"/>
                      <a:pt x="83" y="133"/>
                    </a:cubicBezTo>
                    <a:cubicBezTo>
                      <a:pt x="83" y="135"/>
                      <a:pt x="84" y="137"/>
                      <a:pt x="84" y="139"/>
                    </a:cubicBezTo>
                    <a:cubicBezTo>
                      <a:pt x="85" y="141"/>
                      <a:pt x="85" y="143"/>
                      <a:pt x="86" y="145"/>
                    </a:cubicBezTo>
                    <a:cubicBezTo>
                      <a:pt x="86" y="147"/>
                      <a:pt x="87" y="149"/>
                      <a:pt x="88" y="151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4" y="156"/>
                      <a:pt x="80" y="157"/>
                      <a:pt x="76" y="158"/>
                    </a:cubicBezTo>
                    <a:cubicBezTo>
                      <a:pt x="75" y="158"/>
                      <a:pt x="74" y="158"/>
                      <a:pt x="73" y="158"/>
                    </a:cubicBezTo>
                    <a:cubicBezTo>
                      <a:pt x="73" y="154"/>
                      <a:pt x="72" y="150"/>
                      <a:pt x="71" y="145"/>
                    </a:cubicBezTo>
                    <a:cubicBezTo>
                      <a:pt x="70" y="140"/>
                      <a:pt x="69" y="135"/>
                      <a:pt x="68" y="131"/>
                    </a:cubicBezTo>
                    <a:cubicBezTo>
                      <a:pt x="68" y="128"/>
                      <a:pt x="67" y="126"/>
                      <a:pt x="67" y="123"/>
                    </a:cubicBezTo>
                    <a:cubicBezTo>
                      <a:pt x="66" y="121"/>
                      <a:pt x="66" y="119"/>
                      <a:pt x="65" y="117"/>
                    </a:cubicBezTo>
                    <a:cubicBezTo>
                      <a:pt x="65" y="114"/>
                      <a:pt x="64" y="112"/>
                      <a:pt x="64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99"/>
                      <a:pt x="60" y="94"/>
                      <a:pt x="59" y="90"/>
                    </a:cubicBezTo>
                    <a:cubicBezTo>
                      <a:pt x="58" y="86"/>
                      <a:pt x="57" y="82"/>
                      <a:pt x="55" y="77"/>
                    </a:cubicBezTo>
                    <a:cubicBezTo>
                      <a:pt x="54" y="73"/>
                      <a:pt x="53" y="70"/>
                      <a:pt x="52" y="66"/>
                    </a:cubicBezTo>
                    <a:cubicBezTo>
                      <a:pt x="51" y="63"/>
                      <a:pt x="51" y="59"/>
                      <a:pt x="50" y="56"/>
                    </a:cubicBezTo>
                    <a:cubicBezTo>
                      <a:pt x="50" y="56"/>
                      <a:pt x="51" y="56"/>
                      <a:pt x="51" y="56"/>
                    </a:cubicBezTo>
                    <a:cubicBezTo>
                      <a:pt x="53" y="55"/>
                      <a:pt x="55" y="54"/>
                      <a:pt x="58" y="54"/>
                    </a:cubicBezTo>
                    <a:cubicBezTo>
                      <a:pt x="60" y="53"/>
                      <a:pt x="62" y="52"/>
                      <a:pt x="65" y="52"/>
                    </a:cubicBezTo>
                    <a:cubicBezTo>
                      <a:pt x="69" y="51"/>
                      <a:pt x="73" y="50"/>
                      <a:pt x="77" y="49"/>
                    </a:cubicBezTo>
                    <a:cubicBezTo>
                      <a:pt x="77" y="49"/>
                      <a:pt x="78" y="49"/>
                      <a:pt x="79" y="49"/>
                    </a:cubicBezTo>
                    <a:cubicBezTo>
                      <a:pt x="81" y="48"/>
                      <a:pt x="83" y="48"/>
                      <a:pt x="86" y="47"/>
                    </a:cubicBezTo>
                    <a:cubicBezTo>
                      <a:pt x="92" y="46"/>
                      <a:pt x="99" y="44"/>
                      <a:pt x="105" y="43"/>
                    </a:cubicBezTo>
                    <a:cubicBezTo>
                      <a:pt x="108" y="42"/>
                      <a:pt x="111" y="41"/>
                      <a:pt x="114" y="41"/>
                    </a:cubicBezTo>
                    <a:cubicBezTo>
                      <a:pt x="115" y="40"/>
                      <a:pt x="117" y="40"/>
                      <a:pt x="118" y="39"/>
                    </a:cubicBezTo>
                    <a:cubicBezTo>
                      <a:pt x="119" y="40"/>
                      <a:pt x="119" y="42"/>
                      <a:pt x="119" y="43"/>
                    </a:cubicBezTo>
                    <a:cubicBezTo>
                      <a:pt x="120" y="45"/>
                      <a:pt x="120" y="48"/>
                      <a:pt x="121" y="50"/>
                    </a:cubicBezTo>
                    <a:cubicBezTo>
                      <a:pt x="122" y="55"/>
                      <a:pt x="123" y="59"/>
                      <a:pt x="124" y="64"/>
                    </a:cubicBezTo>
                    <a:cubicBezTo>
                      <a:pt x="125" y="68"/>
                      <a:pt x="126" y="72"/>
                      <a:pt x="127" y="77"/>
                    </a:cubicBezTo>
                    <a:cubicBezTo>
                      <a:pt x="129" y="81"/>
                      <a:pt x="130" y="86"/>
                      <a:pt x="131" y="91"/>
                    </a:cubicBezTo>
                    <a:cubicBezTo>
                      <a:pt x="133" y="100"/>
                      <a:pt x="135" y="110"/>
                      <a:pt x="137" y="119"/>
                    </a:cubicBezTo>
                    <a:cubicBezTo>
                      <a:pt x="138" y="124"/>
                      <a:pt x="139" y="128"/>
                      <a:pt x="140" y="133"/>
                    </a:cubicBezTo>
                    <a:cubicBezTo>
                      <a:pt x="141" y="136"/>
                      <a:pt x="142" y="140"/>
                      <a:pt x="143" y="143"/>
                    </a:cubicBezTo>
                    <a:cubicBezTo>
                      <a:pt x="143" y="143"/>
                      <a:pt x="142" y="143"/>
                      <a:pt x="142" y="144"/>
                    </a:cubicBezTo>
                    <a:cubicBezTo>
                      <a:pt x="140" y="144"/>
                      <a:pt x="138" y="144"/>
                      <a:pt x="136" y="145"/>
                    </a:cubicBezTo>
                    <a:close/>
                    <a:moveTo>
                      <a:pt x="176" y="137"/>
                    </a:moveTo>
                    <a:cubicBezTo>
                      <a:pt x="172" y="138"/>
                      <a:pt x="168" y="139"/>
                      <a:pt x="163" y="140"/>
                    </a:cubicBezTo>
                    <a:cubicBezTo>
                      <a:pt x="160" y="141"/>
                      <a:pt x="158" y="141"/>
                      <a:pt x="155" y="142"/>
                    </a:cubicBezTo>
                    <a:cubicBezTo>
                      <a:pt x="154" y="142"/>
                      <a:pt x="153" y="142"/>
                      <a:pt x="152" y="142"/>
                    </a:cubicBezTo>
                    <a:cubicBezTo>
                      <a:pt x="152" y="140"/>
                      <a:pt x="151" y="137"/>
                      <a:pt x="150" y="135"/>
                    </a:cubicBezTo>
                    <a:cubicBezTo>
                      <a:pt x="149" y="131"/>
                      <a:pt x="148" y="127"/>
                      <a:pt x="147" y="122"/>
                    </a:cubicBezTo>
                    <a:cubicBezTo>
                      <a:pt x="145" y="113"/>
                      <a:pt x="143" y="104"/>
                      <a:pt x="141" y="94"/>
                    </a:cubicBezTo>
                    <a:cubicBezTo>
                      <a:pt x="141" y="93"/>
                      <a:pt x="140" y="91"/>
                      <a:pt x="140" y="90"/>
                    </a:cubicBezTo>
                    <a:cubicBezTo>
                      <a:pt x="142" y="89"/>
                      <a:pt x="145" y="89"/>
                      <a:pt x="147" y="88"/>
                    </a:cubicBezTo>
                    <a:cubicBezTo>
                      <a:pt x="150" y="88"/>
                      <a:pt x="154" y="87"/>
                      <a:pt x="157" y="86"/>
                    </a:cubicBezTo>
                    <a:cubicBezTo>
                      <a:pt x="160" y="85"/>
                      <a:pt x="163" y="84"/>
                      <a:pt x="166" y="84"/>
                    </a:cubicBezTo>
                    <a:cubicBezTo>
                      <a:pt x="168" y="83"/>
                      <a:pt x="170" y="83"/>
                      <a:pt x="172" y="82"/>
                    </a:cubicBezTo>
                    <a:cubicBezTo>
                      <a:pt x="172" y="83"/>
                      <a:pt x="173" y="82"/>
                      <a:pt x="174" y="82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5" y="82"/>
                      <a:pt x="176" y="82"/>
                      <a:pt x="177" y="82"/>
                    </a:cubicBezTo>
                    <a:cubicBezTo>
                      <a:pt x="177" y="82"/>
                      <a:pt x="178" y="82"/>
                      <a:pt x="178" y="82"/>
                    </a:cubicBezTo>
                    <a:cubicBezTo>
                      <a:pt x="178" y="82"/>
                      <a:pt x="178" y="82"/>
                      <a:pt x="178" y="82"/>
                    </a:cubicBezTo>
                    <a:cubicBezTo>
                      <a:pt x="178" y="83"/>
                      <a:pt x="179" y="83"/>
                      <a:pt x="179" y="84"/>
                    </a:cubicBezTo>
                    <a:cubicBezTo>
                      <a:pt x="181" y="88"/>
                      <a:pt x="182" y="92"/>
                      <a:pt x="183" y="96"/>
                    </a:cubicBezTo>
                    <a:cubicBezTo>
                      <a:pt x="184" y="100"/>
                      <a:pt x="185" y="104"/>
                      <a:pt x="186" y="108"/>
                    </a:cubicBezTo>
                    <a:cubicBezTo>
                      <a:pt x="187" y="112"/>
                      <a:pt x="188" y="117"/>
                      <a:pt x="188" y="121"/>
                    </a:cubicBezTo>
                    <a:cubicBezTo>
                      <a:pt x="189" y="124"/>
                      <a:pt x="190" y="128"/>
                      <a:pt x="191" y="132"/>
                    </a:cubicBezTo>
                    <a:cubicBezTo>
                      <a:pt x="191" y="132"/>
                      <a:pt x="191" y="132"/>
                      <a:pt x="191" y="133"/>
                    </a:cubicBezTo>
                    <a:cubicBezTo>
                      <a:pt x="190" y="133"/>
                      <a:pt x="190" y="133"/>
                      <a:pt x="189" y="134"/>
                    </a:cubicBezTo>
                    <a:cubicBezTo>
                      <a:pt x="185" y="135"/>
                      <a:pt x="181" y="136"/>
                      <a:pt x="176" y="137"/>
                    </a:cubicBezTo>
                    <a:close/>
                    <a:moveTo>
                      <a:pt x="190" y="133"/>
                    </a:moveTo>
                    <a:cubicBezTo>
                      <a:pt x="190" y="133"/>
                      <a:pt x="191" y="133"/>
                      <a:pt x="191" y="133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91" y="133"/>
                      <a:pt x="190" y="133"/>
                      <a:pt x="190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76">
                <a:extLst>
                  <a:ext uri="{FF2B5EF4-FFF2-40B4-BE49-F238E27FC236}">
                    <a16:creationId xmlns:a16="http://schemas.microsoft.com/office/drawing/2014/main" id="{45684EC6-5BFC-4A44-BBCF-2C6F5E5F88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6200000">
                <a:off x="8093878" y="8445024"/>
                <a:ext cx="84758" cy="82337"/>
              </a:xfrm>
              <a:custGeom>
                <a:avLst/>
                <a:gdLst>
                  <a:gd name="T0" fmla="*/ 31 w 32"/>
                  <a:gd name="T1" fmla="*/ 12 h 32"/>
                  <a:gd name="T2" fmla="*/ 30 w 32"/>
                  <a:gd name="T3" fmla="*/ 10 h 32"/>
                  <a:gd name="T4" fmla="*/ 28 w 32"/>
                  <a:gd name="T5" fmla="*/ 6 h 32"/>
                  <a:gd name="T6" fmla="*/ 26 w 32"/>
                  <a:gd name="T7" fmla="*/ 5 h 32"/>
                  <a:gd name="T8" fmla="*/ 21 w 32"/>
                  <a:gd name="T9" fmla="*/ 2 h 32"/>
                  <a:gd name="T10" fmla="*/ 18 w 32"/>
                  <a:gd name="T11" fmla="*/ 1 h 32"/>
                  <a:gd name="T12" fmla="*/ 14 w 32"/>
                  <a:gd name="T13" fmla="*/ 0 h 32"/>
                  <a:gd name="T14" fmla="*/ 13 w 32"/>
                  <a:gd name="T15" fmla="*/ 0 h 32"/>
                  <a:gd name="T16" fmla="*/ 12 w 32"/>
                  <a:gd name="T17" fmla="*/ 0 h 32"/>
                  <a:gd name="T18" fmla="*/ 8 w 32"/>
                  <a:gd name="T19" fmla="*/ 2 h 32"/>
                  <a:gd name="T20" fmla="*/ 5 w 32"/>
                  <a:gd name="T21" fmla="*/ 4 h 32"/>
                  <a:gd name="T22" fmla="*/ 3 w 32"/>
                  <a:gd name="T23" fmla="*/ 7 h 32"/>
                  <a:gd name="T24" fmla="*/ 1 w 32"/>
                  <a:gd name="T25" fmla="*/ 11 h 32"/>
                  <a:gd name="T26" fmla="*/ 0 w 32"/>
                  <a:gd name="T27" fmla="*/ 15 h 32"/>
                  <a:gd name="T28" fmla="*/ 1 w 32"/>
                  <a:gd name="T29" fmla="*/ 22 h 32"/>
                  <a:gd name="T30" fmla="*/ 6 w 32"/>
                  <a:gd name="T31" fmla="*/ 28 h 32"/>
                  <a:gd name="T32" fmla="*/ 13 w 32"/>
                  <a:gd name="T33" fmla="*/ 31 h 32"/>
                  <a:gd name="T34" fmla="*/ 17 w 32"/>
                  <a:gd name="T35" fmla="*/ 32 h 32"/>
                  <a:gd name="T36" fmla="*/ 19 w 32"/>
                  <a:gd name="T37" fmla="*/ 31 h 32"/>
                  <a:gd name="T38" fmla="*/ 20 w 32"/>
                  <a:gd name="T39" fmla="*/ 31 h 32"/>
                  <a:gd name="T40" fmla="*/ 21 w 32"/>
                  <a:gd name="T41" fmla="*/ 31 h 32"/>
                  <a:gd name="T42" fmla="*/ 25 w 32"/>
                  <a:gd name="T43" fmla="*/ 29 h 32"/>
                  <a:gd name="T44" fmla="*/ 30 w 32"/>
                  <a:gd name="T45" fmla="*/ 24 h 32"/>
                  <a:gd name="T46" fmla="*/ 30 w 32"/>
                  <a:gd name="T47" fmla="*/ 22 h 32"/>
                  <a:gd name="T48" fmla="*/ 31 w 32"/>
                  <a:gd name="T49" fmla="*/ 21 h 32"/>
                  <a:gd name="T50" fmla="*/ 32 w 32"/>
                  <a:gd name="T51" fmla="*/ 18 h 32"/>
                  <a:gd name="T52" fmla="*/ 32 w 32"/>
                  <a:gd name="T53" fmla="*/ 15 h 32"/>
                  <a:gd name="T54" fmla="*/ 31 w 32"/>
                  <a:gd name="T55" fmla="*/ 12 h 32"/>
                  <a:gd name="T56" fmla="*/ 22 w 32"/>
                  <a:gd name="T57" fmla="*/ 18 h 32"/>
                  <a:gd name="T58" fmla="*/ 21 w 32"/>
                  <a:gd name="T59" fmla="*/ 20 h 32"/>
                  <a:gd name="T60" fmla="*/ 20 w 32"/>
                  <a:gd name="T61" fmla="*/ 21 h 32"/>
                  <a:gd name="T62" fmla="*/ 18 w 32"/>
                  <a:gd name="T63" fmla="*/ 22 h 32"/>
                  <a:gd name="T64" fmla="*/ 17 w 32"/>
                  <a:gd name="T65" fmla="*/ 22 h 32"/>
                  <a:gd name="T66" fmla="*/ 15 w 32"/>
                  <a:gd name="T67" fmla="*/ 22 h 32"/>
                  <a:gd name="T68" fmla="*/ 14 w 32"/>
                  <a:gd name="T69" fmla="*/ 22 h 32"/>
                  <a:gd name="T70" fmla="*/ 12 w 32"/>
                  <a:gd name="T71" fmla="*/ 21 h 32"/>
                  <a:gd name="T72" fmla="*/ 11 w 32"/>
                  <a:gd name="T73" fmla="*/ 21 h 32"/>
                  <a:gd name="T74" fmla="*/ 10 w 32"/>
                  <a:gd name="T75" fmla="*/ 19 h 32"/>
                  <a:gd name="T76" fmla="*/ 10 w 32"/>
                  <a:gd name="T77" fmla="*/ 17 h 32"/>
                  <a:gd name="T78" fmla="*/ 10 w 32"/>
                  <a:gd name="T79" fmla="*/ 15 h 32"/>
                  <a:gd name="T80" fmla="*/ 10 w 32"/>
                  <a:gd name="T81" fmla="*/ 13 h 32"/>
                  <a:gd name="T82" fmla="*/ 11 w 32"/>
                  <a:gd name="T83" fmla="*/ 12 h 32"/>
                  <a:gd name="T84" fmla="*/ 12 w 32"/>
                  <a:gd name="T85" fmla="*/ 11 h 32"/>
                  <a:gd name="T86" fmla="*/ 13 w 32"/>
                  <a:gd name="T87" fmla="*/ 9 h 32"/>
                  <a:gd name="T88" fmla="*/ 14 w 32"/>
                  <a:gd name="T89" fmla="*/ 9 h 32"/>
                  <a:gd name="T90" fmla="*/ 15 w 32"/>
                  <a:gd name="T91" fmla="*/ 10 h 32"/>
                  <a:gd name="T92" fmla="*/ 16 w 32"/>
                  <a:gd name="T93" fmla="*/ 10 h 32"/>
                  <a:gd name="T94" fmla="*/ 20 w 32"/>
                  <a:gd name="T95" fmla="*/ 12 h 32"/>
                  <a:gd name="T96" fmla="*/ 21 w 32"/>
                  <a:gd name="T97" fmla="*/ 13 h 32"/>
                  <a:gd name="T98" fmla="*/ 22 w 32"/>
                  <a:gd name="T99" fmla="*/ 14 h 32"/>
                  <a:gd name="T100" fmla="*/ 22 w 32"/>
                  <a:gd name="T101" fmla="*/ 15 h 32"/>
                  <a:gd name="T102" fmla="*/ 22 w 32"/>
                  <a:gd name="T103" fmla="*/ 17 h 32"/>
                  <a:gd name="T104" fmla="*/ 22 w 32"/>
                  <a:gd name="T105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" h="32">
                    <a:moveTo>
                      <a:pt x="31" y="12"/>
                    </a:moveTo>
                    <a:cubicBezTo>
                      <a:pt x="31" y="11"/>
                      <a:pt x="30" y="11"/>
                      <a:pt x="30" y="10"/>
                    </a:cubicBezTo>
                    <a:cubicBezTo>
                      <a:pt x="29" y="8"/>
                      <a:pt x="29" y="7"/>
                      <a:pt x="28" y="6"/>
                    </a:cubicBezTo>
                    <a:cubicBezTo>
                      <a:pt x="27" y="6"/>
                      <a:pt x="26" y="5"/>
                      <a:pt x="26" y="5"/>
                    </a:cubicBezTo>
                    <a:cubicBezTo>
                      <a:pt x="24" y="3"/>
                      <a:pt x="23" y="2"/>
                      <a:pt x="21" y="2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0"/>
                      <a:pt x="15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2" y="8"/>
                      <a:pt x="1" y="10"/>
                      <a:pt x="1" y="11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8"/>
                      <a:pt x="1" y="20"/>
                      <a:pt x="1" y="22"/>
                    </a:cubicBezTo>
                    <a:cubicBezTo>
                      <a:pt x="2" y="24"/>
                      <a:pt x="4" y="26"/>
                      <a:pt x="6" y="28"/>
                    </a:cubicBezTo>
                    <a:cubicBezTo>
                      <a:pt x="8" y="30"/>
                      <a:pt x="10" y="31"/>
                      <a:pt x="13" y="31"/>
                    </a:cubicBezTo>
                    <a:cubicBezTo>
                      <a:pt x="14" y="32"/>
                      <a:pt x="16" y="32"/>
                      <a:pt x="17" y="32"/>
                    </a:cubicBezTo>
                    <a:cubicBezTo>
                      <a:pt x="18" y="32"/>
                      <a:pt x="19" y="32"/>
                      <a:pt x="19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1" y="31"/>
                      <a:pt x="21" y="31"/>
                    </a:cubicBezTo>
                    <a:cubicBezTo>
                      <a:pt x="23" y="30"/>
                      <a:pt x="24" y="30"/>
                      <a:pt x="25" y="29"/>
                    </a:cubicBezTo>
                    <a:cubicBezTo>
                      <a:pt x="27" y="27"/>
                      <a:pt x="29" y="26"/>
                      <a:pt x="30" y="24"/>
                    </a:cubicBezTo>
                    <a:cubicBezTo>
                      <a:pt x="30" y="23"/>
                      <a:pt x="30" y="23"/>
                      <a:pt x="30" y="22"/>
                    </a:cubicBezTo>
                    <a:cubicBezTo>
                      <a:pt x="31" y="22"/>
                      <a:pt x="31" y="21"/>
                      <a:pt x="31" y="21"/>
                    </a:cubicBezTo>
                    <a:cubicBezTo>
                      <a:pt x="31" y="20"/>
                      <a:pt x="32" y="19"/>
                      <a:pt x="32" y="18"/>
                    </a:cubicBezTo>
                    <a:cubicBezTo>
                      <a:pt x="32" y="17"/>
                      <a:pt x="32" y="16"/>
                      <a:pt x="32" y="15"/>
                    </a:cubicBezTo>
                    <a:cubicBezTo>
                      <a:pt x="31" y="14"/>
                      <a:pt x="31" y="13"/>
                      <a:pt x="31" y="12"/>
                    </a:cubicBezTo>
                    <a:close/>
                    <a:moveTo>
                      <a:pt x="22" y="18"/>
                    </a:moveTo>
                    <a:cubicBezTo>
                      <a:pt x="22" y="19"/>
                      <a:pt x="22" y="19"/>
                      <a:pt x="21" y="20"/>
                    </a:cubicBezTo>
                    <a:cubicBezTo>
                      <a:pt x="21" y="20"/>
                      <a:pt x="21" y="20"/>
                      <a:pt x="20" y="21"/>
                    </a:cubicBezTo>
                    <a:cubicBezTo>
                      <a:pt x="20" y="21"/>
                      <a:pt x="19" y="22"/>
                      <a:pt x="18" y="22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6" y="22"/>
                      <a:pt x="16" y="22"/>
                      <a:pt x="15" y="22"/>
                    </a:cubicBezTo>
                    <a:cubicBezTo>
                      <a:pt x="15" y="22"/>
                      <a:pt x="14" y="22"/>
                      <a:pt x="14" y="22"/>
                    </a:cubicBezTo>
                    <a:cubicBezTo>
                      <a:pt x="13" y="22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1" y="21"/>
                    </a:cubicBezTo>
                    <a:cubicBezTo>
                      <a:pt x="11" y="20"/>
                      <a:pt x="11" y="20"/>
                      <a:pt x="10" y="19"/>
                    </a:cubicBezTo>
                    <a:cubicBezTo>
                      <a:pt x="10" y="18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10" y="14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8" y="11"/>
                      <a:pt x="19" y="11"/>
                      <a:pt x="20" y="12"/>
                    </a:cubicBezTo>
                    <a:cubicBezTo>
                      <a:pt x="20" y="12"/>
                      <a:pt x="21" y="12"/>
                      <a:pt x="21" y="13"/>
                    </a:cubicBezTo>
                    <a:cubicBezTo>
                      <a:pt x="21" y="13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6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77">
                <a:extLst>
                  <a:ext uri="{FF2B5EF4-FFF2-40B4-BE49-F238E27FC236}">
                    <a16:creationId xmlns:a16="http://schemas.microsoft.com/office/drawing/2014/main" id="{BDA05D71-59C3-4C9B-9BE5-B3D1023F422D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68237" y="8650864"/>
                <a:ext cx="24217" cy="26639"/>
              </a:xfrm>
              <a:custGeom>
                <a:avLst/>
                <a:gdLst>
                  <a:gd name="T0" fmla="*/ 6 w 9"/>
                  <a:gd name="T1" fmla="*/ 9 h 10"/>
                  <a:gd name="T2" fmla="*/ 9 w 9"/>
                  <a:gd name="T3" fmla="*/ 7 h 10"/>
                  <a:gd name="T4" fmla="*/ 9 w 9"/>
                  <a:gd name="T5" fmla="*/ 3 h 10"/>
                  <a:gd name="T6" fmla="*/ 7 w 9"/>
                  <a:gd name="T7" fmla="*/ 1 h 10"/>
                  <a:gd name="T8" fmla="*/ 3 w 9"/>
                  <a:gd name="T9" fmla="*/ 0 h 10"/>
                  <a:gd name="T10" fmla="*/ 0 w 9"/>
                  <a:gd name="T11" fmla="*/ 3 h 10"/>
                  <a:gd name="T12" fmla="*/ 0 w 9"/>
                  <a:gd name="T13" fmla="*/ 6 h 10"/>
                  <a:gd name="T14" fmla="*/ 2 w 9"/>
                  <a:gd name="T15" fmla="*/ 9 h 10"/>
                  <a:gd name="T16" fmla="*/ 6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6" y="9"/>
                    </a:moveTo>
                    <a:cubicBezTo>
                      <a:pt x="7" y="9"/>
                      <a:pt x="8" y="8"/>
                      <a:pt x="9" y="7"/>
                    </a:cubicBezTo>
                    <a:cubicBezTo>
                      <a:pt x="9" y="6"/>
                      <a:pt x="9" y="5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9"/>
                    </a:cubicBezTo>
                    <a:cubicBezTo>
                      <a:pt x="3" y="10"/>
                      <a:pt x="5" y="10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78">
                <a:extLst>
                  <a:ext uri="{FF2B5EF4-FFF2-40B4-BE49-F238E27FC236}">
                    <a16:creationId xmlns:a16="http://schemas.microsoft.com/office/drawing/2014/main" id="{C440A7A7-6667-4A60-A348-2CDF6ECBF3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63394" y="8614540"/>
                <a:ext cx="24217" cy="26639"/>
              </a:xfrm>
              <a:custGeom>
                <a:avLst/>
                <a:gdLst>
                  <a:gd name="T0" fmla="*/ 6 w 9"/>
                  <a:gd name="T1" fmla="*/ 9 h 10"/>
                  <a:gd name="T2" fmla="*/ 8 w 9"/>
                  <a:gd name="T3" fmla="*/ 7 h 10"/>
                  <a:gd name="T4" fmla="*/ 9 w 9"/>
                  <a:gd name="T5" fmla="*/ 4 h 10"/>
                  <a:gd name="T6" fmla="*/ 7 w 9"/>
                  <a:gd name="T7" fmla="*/ 1 h 10"/>
                  <a:gd name="T8" fmla="*/ 3 w 9"/>
                  <a:gd name="T9" fmla="*/ 0 h 10"/>
                  <a:gd name="T10" fmla="*/ 0 w 9"/>
                  <a:gd name="T11" fmla="*/ 3 h 10"/>
                  <a:gd name="T12" fmla="*/ 0 w 9"/>
                  <a:gd name="T13" fmla="*/ 6 h 10"/>
                  <a:gd name="T14" fmla="*/ 2 w 9"/>
                  <a:gd name="T15" fmla="*/ 9 h 10"/>
                  <a:gd name="T16" fmla="*/ 6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6" y="9"/>
                    </a:moveTo>
                    <a:cubicBezTo>
                      <a:pt x="7" y="9"/>
                      <a:pt x="8" y="8"/>
                      <a:pt x="8" y="7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8"/>
                      <a:pt x="1" y="8"/>
                      <a:pt x="2" y="9"/>
                    </a:cubicBezTo>
                    <a:cubicBezTo>
                      <a:pt x="3" y="10"/>
                      <a:pt x="5" y="10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9">
                <a:extLst>
                  <a:ext uri="{FF2B5EF4-FFF2-40B4-BE49-F238E27FC236}">
                    <a16:creationId xmlns:a16="http://schemas.microsoft.com/office/drawing/2014/main" id="{AA368EBA-FC35-4780-AE57-D09D22AD2D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54918" y="8584269"/>
                <a:ext cx="24217" cy="24217"/>
              </a:xfrm>
              <a:custGeom>
                <a:avLst/>
                <a:gdLst>
                  <a:gd name="T0" fmla="*/ 7 w 9"/>
                  <a:gd name="T1" fmla="*/ 0 h 9"/>
                  <a:gd name="T2" fmla="*/ 3 w 9"/>
                  <a:gd name="T3" fmla="*/ 0 h 9"/>
                  <a:gd name="T4" fmla="*/ 1 w 9"/>
                  <a:gd name="T5" fmla="*/ 2 h 9"/>
                  <a:gd name="T6" fmla="*/ 0 w 9"/>
                  <a:gd name="T7" fmla="*/ 6 h 9"/>
                  <a:gd name="T8" fmla="*/ 2 w 9"/>
                  <a:gd name="T9" fmla="*/ 8 h 9"/>
                  <a:gd name="T10" fmla="*/ 6 w 9"/>
                  <a:gd name="T11" fmla="*/ 9 h 9"/>
                  <a:gd name="T12" fmla="*/ 9 w 9"/>
                  <a:gd name="T13" fmla="*/ 7 h 9"/>
                  <a:gd name="T14" fmla="*/ 9 w 9"/>
                  <a:gd name="T15" fmla="*/ 3 h 9"/>
                  <a:gd name="T16" fmla="*/ 7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cubicBezTo>
                      <a:pt x="6" y="0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8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0">
                <a:extLst>
                  <a:ext uri="{FF2B5EF4-FFF2-40B4-BE49-F238E27FC236}">
                    <a16:creationId xmlns:a16="http://schemas.microsoft.com/office/drawing/2014/main" id="{E3292F45-D6A8-43D2-839D-93DCEDED9E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315460" y="8644810"/>
                <a:ext cx="26638" cy="26639"/>
              </a:xfrm>
              <a:custGeom>
                <a:avLst/>
                <a:gdLst>
                  <a:gd name="T0" fmla="*/ 7 w 10"/>
                  <a:gd name="T1" fmla="*/ 1 h 10"/>
                  <a:gd name="T2" fmla="*/ 3 w 10"/>
                  <a:gd name="T3" fmla="*/ 1 h 10"/>
                  <a:gd name="T4" fmla="*/ 1 w 10"/>
                  <a:gd name="T5" fmla="*/ 3 h 10"/>
                  <a:gd name="T6" fmla="*/ 0 w 10"/>
                  <a:gd name="T7" fmla="*/ 7 h 10"/>
                  <a:gd name="T8" fmla="*/ 2 w 10"/>
                  <a:gd name="T9" fmla="*/ 9 h 10"/>
                  <a:gd name="T10" fmla="*/ 6 w 10"/>
                  <a:gd name="T11" fmla="*/ 10 h 10"/>
                  <a:gd name="T12" fmla="*/ 9 w 10"/>
                  <a:gd name="T13" fmla="*/ 7 h 10"/>
                  <a:gd name="T14" fmla="*/ 9 w 10"/>
                  <a:gd name="T15" fmla="*/ 4 h 10"/>
                  <a:gd name="T16" fmla="*/ 7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1"/>
                    </a:moveTo>
                    <a:cubicBezTo>
                      <a:pt x="6" y="0"/>
                      <a:pt x="5" y="0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9" y="6"/>
                      <a:pt x="10" y="5"/>
                      <a:pt x="9" y="4"/>
                    </a:cubicBezTo>
                    <a:cubicBezTo>
                      <a:pt x="9" y="3"/>
                      <a:pt x="8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81">
                <a:extLst>
                  <a:ext uri="{FF2B5EF4-FFF2-40B4-BE49-F238E27FC236}">
                    <a16:creationId xmlns:a16="http://schemas.microsoft.com/office/drawing/2014/main" id="{BC12C2B5-8199-49EE-8231-4391AEB205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306985" y="8614539"/>
                <a:ext cx="24217" cy="21796"/>
              </a:xfrm>
              <a:custGeom>
                <a:avLst/>
                <a:gdLst>
                  <a:gd name="T0" fmla="*/ 7 w 9"/>
                  <a:gd name="T1" fmla="*/ 1 h 9"/>
                  <a:gd name="T2" fmla="*/ 3 w 9"/>
                  <a:gd name="T3" fmla="*/ 0 h 9"/>
                  <a:gd name="T4" fmla="*/ 0 w 9"/>
                  <a:gd name="T5" fmla="*/ 3 h 9"/>
                  <a:gd name="T6" fmla="*/ 0 w 9"/>
                  <a:gd name="T7" fmla="*/ 6 h 9"/>
                  <a:gd name="T8" fmla="*/ 2 w 9"/>
                  <a:gd name="T9" fmla="*/ 9 h 9"/>
                  <a:gd name="T10" fmla="*/ 6 w 9"/>
                  <a:gd name="T11" fmla="*/ 9 h 9"/>
                  <a:gd name="T12" fmla="*/ 9 w 9"/>
                  <a:gd name="T13" fmla="*/ 7 h 9"/>
                  <a:gd name="T14" fmla="*/ 9 w 9"/>
                  <a:gd name="T15" fmla="*/ 3 h 9"/>
                  <a:gd name="T16" fmla="*/ 7 w 9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1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9"/>
                    </a:cubicBezTo>
                    <a:cubicBezTo>
                      <a:pt x="3" y="9"/>
                      <a:pt x="5" y="9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9" y="6"/>
                      <a:pt x="9" y="4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82">
                <a:extLst>
                  <a:ext uri="{FF2B5EF4-FFF2-40B4-BE49-F238E27FC236}">
                    <a16:creationId xmlns:a16="http://schemas.microsoft.com/office/drawing/2014/main" id="{09563E0E-5E76-430E-A0FC-7C8BA16E0A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99719" y="8585481"/>
                <a:ext cx="26638" cy="24217"/>
              </a:xfrm>
              <a:custGeom>
                <a:avLst/>
                <a:gdLst>
                  <a:gd name="T0" fmla="*/ 7 w 10"/>
                  <a:gd name="T1" fmla="*/ 1 h 9"/>
                  <a:gd name="T2" fmla="*/ 4 w 10"/>
                  <a:gd name="T3" fmla="*/ 0 h 9"/>
                  <a:gd name="T4" fmla="*/ 1 w 10"/>
                  <a:gd name="T5" fmla="*/ 2 h 9"/>
                  <a:gd name="T6" fmla="*/ 1 w 10"/>
                  <a:gd name="T7" fmla="*/ 6 h 9"/>
                  <a:gd name="T8" fmla="*/ 3 w 10"/>
                  <a:gd name="T9" fmla="*/ 9 h 9"/>
                  <a:gd name="T10" fmla="*/ 7 w 10"/>
                  <a:gd name="T11" fmla="*/ 9 h 9"/>
                  <a:gd name="T12" fmla="*/ 9 w 10"/>
                  <a:gd name="T13" fmla="*/ 7 h 9"/>
                  <a:gd name="T14" fmla="*/ 10 w 10"/>
                  <a:gd name="T15" fmla="*/ 3 h 9"/>
                  <a:gd name="T16" fmla="*/ 7 w 10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2" y="2"/>
                      <a:pt x="1" y="2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4" y="9"/>
                      <a:pt x="5" y="9"/>
                      <a:pt x="7" y="9"/>
                    </a:cubicBezTo>
                    <a:cubicBezTo>
                      <a:pt x="8" y="9"/>
                      <a:pt x="9" y="8"/>
                      <a:pt x="9" y="7"/>
                    </a:cubicBezTo>
                    <a:cubicBezTo>
                      <a:pt x="10" y="6"/>
                      <a:pt x="10" y="4"/>
                      <a:pt x="10" y="3"/>
                    </a:cubicBezTo>
                    <a:cubicBezTo>
                      <a:pt x="9" y="2"/>
                      <a:pt x="9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83">
                <a:extLst>
                  <a:ext uri="{FF2B5EF4-FFF2-40B4-BE49-F238E27FC236}">
                    <a16:creationId xmlns:a16="http://schemas.microsoft.com/office/drawing/2014/main" id="{ED196190-5C40-48FD-9E7C-3840371426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191956" y="8313042"/>
                <a:ext cx="26638" cy="26639"/>
              </a:xfrm>
              <a:custGeom>
                <a:avLst/>
                <a:gdLst>
                  <a:gd name="T0" fmla="*/ 7 w 10"/>
                  <a:gd name="T1" fmla="*/ 9 h 10"/>
                  <a:gd name="T2" fmla="*/ 9 w 10"/>
                  <a:gd name="T3" fmla="*/ 7 h 10"/>
                  <a:gd name="T4" fmla="*/ 10 w 10"/>
                  <a:gd name="T5" fmla="*/ 4 h 10"/>
                  <a:gd name="T6" fmla="*/ 7 w 10"/>
                  <a:gd name="T7" fmla="*/ 1 h 10"/>
                  <a:gd name="T8" fmla="*/ 4 w 10"/>
                  <a:gd name="T9" fmla="*/ 1 h 10"/>
                  <a:gd name="T10" fmla="*/ 1 w 10"/>
                  <a:gd name="T11" fmla="*/ 3 h 10"/>
                  <a:gd name="T12" fmla="*/ 1 w 10"/>
                  <a:gd name="T13" fmla="*/ 6 h 10"/>
                  <a:gd name="T14" fmla="*/ 3 w 10"/>
                  <a:gd name="T15" fmla="*/ 9 h 10"/>
                  <a:gd name="T16" fmla="*/ 7 w 10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8" y="9"/>
                      <a:pt x="9" y="8"/>
                      <a:pt x="9" y="7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10"/>
                      <a:pt x="5" y="10"/>
                      <a:pt x="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84">
                <a:extLst>
                  <a:ext uri="{FF2B5EF4-FFF2-40B4-BE49-F238E27FC236}">
                    <a16:creationId xmlns:a16="http://schemas.microsoft.com/office/drawing/2014/main" id="{2E39D7E9-08F2-4615-BACE-DB40DF733C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188322" y="8285192"/>
                <a:ext cx="24217" cy="21796"/>
              </a:xfrm>
              <a:custGeom>
                <a:avLst/>
                <a:gdLst>
                  <a:gd name="T0" fmla="*/ 6 w 9"/>
                  <a:gd name="T1" fmla="*/ 9 h 9"/>
                  <a:gd name="T2" fmla="*/ 9 w 9"/>
                  <a:gd name="T3" fmla="*/ 7 h 9"/>
                  <a:gd name="T4" fmla="*/ 9 w 9"/>
                  <a:gd name="T5" fmla="*/ 3 h 9"/>
                  <a:gd name="T6" fmla="*/ 7 w 9"/>
                  <a:gd name="T7" fmla="*/ 0 h 9"/>
                  <a:gd name="T8" fmla="*/ 3 w 9"/>
                  <a:gd name="T9" fmla="*/ 0 h 9"/>
                  <a:gd name="T10" fmla="*/ 0 w 9"/>
                  <a:gd name="T11" fmla="*/ 2 h 9"/>
                  <a:gd name="T12" fmla="*/ 0 w 9"/>
                  <a:gd name="T13" fmla="*/ 6 h 9"/>
                  <a:gd name="T14" fmla="*/ 2 w 9"/>
                  <a:gd name="T15" fmla="*/ 9 h 9"/>
                  <a:gd name="T16" fmla="*/ 6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6" y="9"/>
                    </a:moveTo>
                    <a:cubicBezTo>
                      <a:pt x="7" y="9"/>
                      <a:pt x="8" y="8"/>
                      <a:pt x="9" y="7"/>
                    </a:cubicBezTo>
                    <a:cubicBezTo>
                      <a:pt x="9" y="6"/>
                      <a:pt x="9" y="4"/>
                      <a:pt x="9" y="3"/>
                    </a:cubicBezTo>
                    <a:cubicBezTo>
                      <a:pt x="9" y="2"/>
                      <a:pt x="8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9"/>
                    </a:cubicBezTo>
                    <a:cubicBezTo>
                      <a:pt x="4" y="9"/>
                      <a:pt x="5" y="9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5">
                <a:extLst>
                  <a:ext uri="{FF2B5EF4-FFF2-40B4-BE49-F238E27FC236}">
                    <a16:creationId xmlns:a16="http://schemas.microsoft.com/office/drawing/2014/main" id="{3C7652F1-4B07-4120-AD1E-633DE18C2A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175002" y="8254922"/>
                <a:ext cx="24217" cy="24217"/>
              </a:xfrm>
              <a:custGeom>
                <a:avLst/>
                <a:gdLst>
                  <a:gd name="T0" fmla="*/ 9 w 10"/>
                  <a:gd name="T1" fmla="*/ 7 h 9"/>
                  <a:gd name="T2" fmla="*/ 9 w 10"/>
                  <a:gd name="T3" fmla="*/ 3 h 9"/>
                  <a:gd name="T4" fmla="*/ 7 w 10"/>
                  <a:gd name="T5" fmla="*/ 0 h 9"/>
                  <a:gd name="T6" fmla="*/ 3 w 10"/>
                  <a:gd name="T7" fmla="*/ 0 h 9"/>
                  <a:gd name="T8" fmla="*/ 1 w 10"/>
                  <a:gd name="T9" fmla="*/ 2 h 9"/>
                  <a:gd name="T10" fmla="*/ 0 w 10"/>
                  <a:gd name="T11" fmla="*/ 6 h 9"/>
                  <a:gd name="T12" fmla="*/ 3 w 10"/>
                  <a:gd name="T13" fmla="*/ 9 h 9"/>
                  <a:gd name="T14" fmla="*/ 6 w 10"/>
                  <a:gd name="T15" fmla="*/ 9 h 9"/>
                  <a:gd name="T16" fmla="*/ 9 w 10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9" y="7"/>
                    </a:moveTo>
                    <a:cubicBezTo>
                      <a:pt x="9" y="6"/>
                      <a:pt x="10" y="4"/>
                      <a:pt x="9" y="3"/>
                    </a:cubicBezTo>
                    <a:cubicBezTo>
                      <a:pt x="9" y="2"/>
                      <a:pt x="8" y="1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7"/>
                      <a:pt x="1" y="8"/>
                      <a:pt x="3" y="9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86">
                <a:extLst>
                  <a:ext uri="{FF2B5EF4-FFF2-40B4-BE49-F238E27FC236}">
                    <a16:creationId xmlns:a16="http://schemas.microsoft.com/office/drawing/2014/main" id="{93EBFC0D-3781-4CCF-A300-EB2B4F399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44021" y="8306988"/>
                <a:ext cx="26638" cy="24217"/>
              </a:xfrm>
              <a:custGeom>
                <a:avLst/>
                <a:gdLst>
                  <a:gd name="T0" fmla="*/ 7 w 10"/>
                  <a:gd name="T1" fmla="*/ 1 h 10"/>
                  <a:gd name="T2" fmla="*/ 3 w 10"/>
                  <a:gd name="T3" fmla="*/ 1 h 10"/>
                  <a:gd name="T4" fmla="*/ 1 w 10"/>
                  <a:gd name="T5" fmla="*/ 3 h 10"/>
                  <a:gd name="T6" fmla="*/ 0 w 10"/>
                  <a:gd name="T7" fmla="*/ 6 h 10"/>
                  <a:gd name="T8" fmla="*/ 3 w 10"/>
                  <a:gd name="T9" fmla="*/ 9 h 10"/>
                  <a:gd name="T10" fmla="*/ 6 w 10"/>
                  <a:gd name="T11" fmla="*/ 9 h 10"/>
                  <a:gd name="T12" fmla="*/ 9 w 10"/>
                  <a:gd name="T13" fmla="*/ 7 h 10"/>
                  <a:gd name="T14" fmla="*/ 9 w 10"/>
                  <a:gd name="T15" fmla="*/ 4 h 10"/>
                  <a:gd name="T16" fmla="*/ 7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1"/>
                    </a:moveTo>
                    <a:cubicBezTo>
                      <a:pt x="6" y="0"/>
                      <a:pt x="5" y="0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10" y="6"/>
                      <a:pt x="10" y="5"/>
                      <a:pt x="9" y="4"/>
                    </a:cubicBezTo>
                    <a:cubicBezTo>
                      <a:pt x="9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87">
                <a:extLst>
                  <a:ext uri="{FF2B5EF4-FFF2-40B4-BE49-F238E27FC236}">
                    <a16:creationId xmlns:a16="http://schemas.microsoft.com/office/drawing/2014/main" id="{5643E16C-59D8-4D41-9E2E-648FC4206E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42811" y="8276717"/>
                <a:ext cx="26638" cy="21796"/>
              </a:xfrm>
              <a:custGeom>
                <a:avLst/>
                <a:gdLst>
                  <a:gd name="T0" fmla="*/ 7 w 10"/>
                  <a:gd name="T1" fmla="*/ 0 h 9"/>
                  <a:gd name="T2" fmla="*/ 3 w 10"/>
                  <a:gd name="T3" fmla="*/ 0 h 9"/>
                  <a:gd name="T4" fmla="*/ 1 w 10"/>
                  <a:gd name="T5" fmla="*/ 2 h 9"/>
                  <a:gd name="T6" fmla="*/ 0 w 10"/>
                  <a:gd name="T7" fmla="*/ 6 h 9"/>
                  <a:gd name="T8" fmla="*/ 3 w 10"/>
                  <a:gd name="T9" fmla="*/ 8 h 9"/>
                  <a:gd name="T10" fmla="*/ 6 w 10"/>
                  <a:gd name="T11" fmla="*/ 9 h 9"/>
                  <a:gd name="T12" fmla="*/ 9 w 10"/>
                  <a:gd name="T13" fmla="*/ 7 h 9"/>
                  <a:gd name="T14" fmla="*/ 9 w 10"/>
                  <a:gd name="T15" fmla="*/ 3 h 9"/>
                  <a:gd name="T16" fmla="*/ 7 w 10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7" y="0"/>
                    </a:move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9"/>
                      <a:pt x="8" y="8"/>
                      <a:pt x="9" y="7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2"/>
                      <a:pt x="8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88">
                <a:extLst>
                  <a:ext uri="{FF2B5EF4-FFF2-40B4-BE49-F238E27FC236}">
                    <a16:creationId xmlns:a16="http://schemas.microsoft.com/office/drawing/2014/main" id="{1E071F00-13EF-4B27-9FB1-65E24C4DA7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231912" y="8244025"/>
                <a:ext cx="26638" cy="24217"/>
              </a:xfrm>
              <a:custGeom>
                <a:avLst/>
                <a:gdLst>
                  <a:gd name="T0" fmla="*/ 7 w 10"/>
                  <a:gd name="T1" fmla="*/ 0 h 9"/>
                  <a:gd name="T2" fmla="*/ 4 w 10"/>
                  <a:gd name="T3" fmla="*/ 0 h 9"/>
                  <a:gd name="T4" fmla="*/ 1 w 10"/>
                  <a:gd name="T5" fmla="*/ 2 h 9"/>
                  <a:gd name="T6" fmla="*/ 1 w 10"/>
                  <a:gd name="T7" fmla="*/ 6 h 9"/>
                  <a:gd name="T8" fmla="*/ 3 w 10"/>
                  <a:gd name="T9" fmla="*/ 8 h 9"/>
                  <a:gd name="T10" fmla="*/ 7 w 10"/>
                  <a:gd name="T11" fmla="*/ 9 h 9"/>
                  <a:gd name="T12" fmla="*/ 9 w 10"/>
                  <a:gd name="T13" fmla="*/ 7 h 9"/>
                  <a:gd name="T14" fmla="*/ 10 w 10"/>
                  <a:gd name="T15" fmla="*/ 3 h 9"/>
                  <a:gd name="T16" fmla="*/ 7 w 10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7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4" y="9"/>
                      <a:pt x="5" y="9"/>
                      <a:pt x="7" y="9"/>
                    </a:cubicBezTo>
                    <a:cubicBezTo>
                      <a:pt x="8" y="9"/>
                      <a:pt x="9" y="7"/>
                      <a:pt x="9" y="7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9" y="2"/>
                      <a:pt x="8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01">
              <a:extLst>
                <a:ext uri="{FF2B5EF4-FFF2-40B4-BE49-F238E27FC236}">
                  <a16:creationId xmlns:a16="http://schemas.microsoft.com/office/drawing/2014/main" id="{088E30DB-CD90-4E3B-8825-AB72A591CC50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558238" y="5476057"/>
              <a:ext cx="450430" cy="375360"/>
            </a:xfrm>
            <a:custGeom>
              <a:avLst/>
              <a:gdLst>
                <a:gd name="T0" fmla="*/ 10 w 173"/>
                <a:gd name="T1" fmla="*/ 135 h 142"/>
                <a:gd name="T2" fmla="*/ 17 w 173"/>
                <a:gd name="T3" fmla="*/ 141 h 142"/>
                <a:gd name="T4" fmla="*/ 47 w 173"/>
                <a:gd name="T5" fmla="*/ 124 h 142"/>
                <a:gd name="T6" fmla="*/ 84 w 173"/>
                <a:gd name="T7" fmla="*/ 99 h 142"/>
                <a:gd name="T8" fmla="*/ 120 w 173"/>
                <a:gd name="T9" fmla="*/ 74 h 142"/>
                <a:gd name="T10" fmla="*/ 153 w 173"/>
                <a:gd name="T11" fmla="*/ 48 h 142"/>
                <a:gd name="T12" fmla="*/ 170 w 173"/>
                <a:gd name="T13" fmla="*/ 35 h 142"/>
                <a:gd name="T14" fmla="*/ 173 w 173"/>
                <a:gd name="T15" fmla="*/ 28 h 142"/>
                <a:gd name="T16" fmla="*/ 166 w 173"/>
                <a:gd name="T17" fmla="*/ 16 h 142"/>
                <a:gd name="T18" fmla="*/ 158 w 173"/>
                <a:gd name="T19" fmla="*/ 7 h 142"/>
                <a:gd name="T20" fmla="*/ 148 w 173"/>
                <a:gd name="T21" fmla="*/ 0 h 142"/>
                <a:gd name="T22" fmla="*/ 124 w 173"/>
                <a:gd name="T23" fmla="*/ 16 h 142"/>
                <a:gd name="T24" fmla="*/ 89 w 173"/>
                <a:gd name="T25" fmla="*/ 42 h 142"/>
                <a:gd name="T26" fmla="*/ 43 w 173"/>
                <a:gd name="T27" fmla="*/ 77 h 142"/>
                <a:gd name="T28" fmla="*/ 14 w 173"/>
                <a:gd name="T29" fmla="*/ 98 h 142"/>
                <a:gd name="T30" fmla="*/ 1 w 173"/>
                <a:gd name="T31" fmla="*/ 109 h 142"/>
                <a:gd name="T32" fmla="*/ 3 w 173"/>
                <a:gd name="T33" fmla="*/ 124 h 142"/>
                <a:gd name="T34" fmla="*/ 27 w 173"/>
                <a:gd name="T35" fmla="*/ 100 h 142"/>
                <a:gd name="T36" fmla="*/ 31 w 173"/>
                <a:gd name="T37" fmla="*/ 106 h 142"/>
                <a:gd name="T38" fmla="*/ 39 w 173"/>
                <a:gd name="T39" fmla="*/ 104 h 142"/>
                <a:gd name="T40" fmla="*/ 37 w 173"/>
                <a:gd name="T41" fmla="*/ 99 h 142"/>
                <a:gd name="T42" fmla="*/ 38 w 173"/>
                <a:gd name="T43" fmla="*/ 95 h 142"/>
                <a:gd name="T44" fmla="*/ 42 w 173"/>
                <a:gd name="T45" fmla="*/ 99 h 142"/>
                <a:gd name="T46" fmla="*/ 48 w 173"/>
                <a:gd name="T47" fmla="*/ 93 h 142"/>
                <a:gd name="T48" fmla="*/ 51 w 173"/>
                <a:gd name="T49" fmla="*/ 90 h 142"/>
                <a:gd name="T50" fmla="*/ 59 w 173"/>
                <a:gd name="T51" fmla="*/ 87 h 142"/>
                <a:gd name="T52" fmla="*/ 60 w 173"/>
                <a:gd name="T53" fmla="*/ 76 h 142"/>
                <a:gd name="T54" fmla="*/ 66 w 173"/>
                <a:gd name="T55" fmla="*/ 86 h 142"/>
                <a:gd name="T56" fmla="*/ 74 w 173"/>
                <a:gd name="T57" fmla="*/ 84 h 142"/>
                <a:gd name="T58" fmla="*/ 71 w 173"/>
                <a:gd name="T59" fmla="*/ 68 h 142"/>
                <a:gd name="T60" fmla="*/ 75 w 173"/>
                <a:gd name="T61" fmla="*/ 73 h 142"/>
                <a:gd name="T62" fmla="*/ 81 w 173"/>
                <a:gd name="T63" fmla="*/ 66 h 142"/>
                <a:gd name="T64" fmla="*/ 81 w 173"/>
                <a:gd name="T65" fmla="*/ 60 h 142"/>
                <a:gd name="T66" fmla="*/ 87 w 173"/>
                <a:gd name="T67" fmla="*/ 66 h 142"/>
                <a:gd name="T68" fmla="*/ 92 w 173"/>
                <a:gd name="T69" fmla="*/ 61 h 142"/>
                <a:gd name="T70" fmla="*/ 93 w 173"/>
                <a:gd name="T71" fmla="*/ 51 h 142"/>
                <a:gd name="T72" fmla="*/ 106 w 173"/>
                <a:gd name="T73" fmla="*/ 59 h 142"/>
                <a:gd name="T74" fmla="*/ 100 w 173"/>
                <a:gd name="T75" fmla="*/ 46 h 142"/>
                <a:gd name="T76" fmla="*/ 113 w 173"/>
                <a:gd name="T77" fmla="*/ 45 h 142"/>
                <a:gd name="T78" fmla="*/ 112 w 173"/>
                <a:gd name="T79" fmla="*/ 37 h 142"/>
                <a:gd name="T80" fmla="*/ 121 w 173"/>
                <a:gd name="T81" fmla="*/ 39 h 142"/>
                <a:gd name="T82" fmla="*/ 125 w 173"/>
                <a:gd name="T83" fmla="*/ 31 h 142"/>
                <a:gd name="T84" fmla="*/ 128 w 173"/>
                <a:gd name="T85" fmla="*/ 29 h 142"/>
                <a:gd name="T86" fmla="*/ 139 w 173"/>
                <a:gd name="T87" fmla="*/ 28 h 142"/>
                <a:gd name="T88" fmla="*/ 136 w 173"/>
                <a:gd name="T89" fmla="*/ 19 h 142"/>
                <a:gd name="T90" fmla="*/ 140 w 173"/>
                <a:gd name="T91" fmla="*/ 24 h 142"/>
                <a:gd name="T92" fmla="*/ 146 w 173"/>
                <a:gd name="T93" fmla="*/ 17 h 142"/>
                <a:gd name="T94" fmla="*/ 145 w 173"/>
                <a:gd name="T95" fmla="*/ 12 h 142"/>
                <a:gd name="T96" fmla="*/ 151 w 173"/>
                <a:gd name="T97" fmla="*/ 13 h 142"/>
                <a:gd name="T98" fmla="*/ 159 w 173"/>
                <a:gd name="T99" fmla="*/ 23 h 142"/>
                <a:gd name="T100" fmla="*/ 163 w 173"/>
                <a:gd name="T101" fmla="*/ 29 h 142"/>
                <a:gd name="T102" fmla="*/ 149 w 173"/>
                <a:gd name="T103" fmla="*/ 39 h 142"/>
                <a:gd name="T104" fmla="*/ 99 w 173"/>
                <a:gd name="T105" fmla="*/ 78 h 142"/>
                <a:gd name="T106" fmla="*/ 67 w 173"/>
                <a:gd name="T107" fmla="*/ 100 h 142"/>
                <a:gd name="T108" fmla="*/ 30 w 173"/>
                <a:gd name="T109" fmla="*/ 124 h 142"/>
                <a:gd name="T110" fmla="*/ 17 w 173"/>
                <a:gd name="T111" fmla="*/ 128 h 142"/>
                <a:gd name="T112" fmla="*/ 9 w 173"/>
                <a:gd name="T113" fmla="*/ 11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42">
                  <a:moveTo>
                    <a:pt x="3" y="124"/>
                  </a:moveTo>
                  <a:cubicBezTo>
                    <a:pt x="4" y="126"/>
                    <a:pt x="6" y="128"/>
                    <a:pt x="7" y="130"/>
                  </a:cubicBezTo>
                  <a:cubicBezTo>
                    <a:pt x="8" y="132"/>
                    <a:pt x="9" y="134"/>
                    <a:pt x="10" y="135"/>
                  </a:cubicBezTo>
                  <a:cubicBezTo>
                    <a:pt x="10" y="135"/>
                    <a:pt x="10" y="135"/>
                    <a:pt x="11" y="136"/>
                  </a:cubicBezTo>
                  <a:cubicBezTo>
                    <a:pt x="11" y="137"/>
                    <a:pt x="12" y="138"/>
                    <a:pt x="13" y="139"/>
                  </a:cubicBezTo>
                  <a:cubicBezTo>
                    <a:pt x="14" y="140"/>
                    <a:pt x="15" y="141"/>
                    <a:pt x="17" y="141"/>
                  </a:cubicBezTo>
                  <a:cubicBezTo>
                    <a:pt x="18" y="141"/>
                    <a:pt x="19" y="142"/>
                    <a:pt x="21" y="141"/>
                  </a:cubicBezTo>
                  <a:cubicBezTo>
                    <a:pt x="22" y="141"/>
                    <a:pt x="23" y="141"/>
                    <a:pt x="24" y="140"/>
                  </a:cubicBezTo>
                  <a:cubicBezTo>
                    <a:pt x="31" y="134"/>
                    <a:pt x="39" y="129"/>
                    <a:pt x="47" y="124"/>
                  </a:cubicBezTo>
                  <a:cubicBezTo>
                    <a:pt x="50" y="121"/>
                    <a:pt x="54" y="119"/>
                    <a:pt x="58" y="116"/>
                  </a:cubicBezTo>
                  <a:cubicBezTo>
                    <a:pt x="62" y="114"/>
                    <a:pt x="67" y="111"/>
                    <a:pt x="71" y="108"/>
                  </a:cubicBezTo>
                  <a:cubicBezTo>
                    <a:pt x="76" y="105"/>
                    <a:pt x="80" y="102"/>
                    <a:pt x="84" y="99"/>
                  </a:cubicBezTo>
                  <a:cubicBezTo>
                    <a:pt x="88" y="97"/>
                    <a:pt x="92" y="94"/>
                    <a:pt x="96" y="91"/>
                  </a:cubicBezTo>
                  <a:cubicBezTo>
                    <a:pt x="100" y="88"/>
                    <a:pt x="104" y="85"/>
                    <a:pt x="108" y="82"/>
                  </a:cubicBezTo>
                  <a:cubicBezTo>
                    <a:pt x="112" y="80"/>
                    <a:pt x="116" y="77"/>
                    <a:pt x="120" y="74"/>
                  </a:cubicBezTo>
                  <a:cubicBezTo>
                    <a:pt x="124" y="71"/>
                    <a:pt x="127" y="68"/>
                    <a:pt x="131" y="65"/>
                  </a:cubicBezTo>
                  <a:cubicBezTo>
                    <a:pt x="135" y="62"/>
                    <a:pt x="138" y="59"/>
                    <a:pt x="142" y="56"/>
                  </a:cubicBezTo>
                  <a:cubicBezTo>
                    <a:pt x="146" y="53"/>
                    <a:pt x="149" y="51"/>
                    <a:pt x="153" y="48"/>
                  </a:cubicBezTo>
                  <a:cubicBezTo>
                    <a:pt x="157" y="45"/>
                    <a:pt x="160" y="42"/>
                    <a:pt x="164" y="39"/>
                  </a:cubicBezTo>
                  <a:cubicBezTo>
                    <a:pt x="166" y="38"/>
                    <a:pt x="168" y="37"/>
                    <a:pt x="169" y="36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1" y="35"/>
                    <a:pt x="171" y="35"/>
                    <a:pt x="171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3" y="31"/>
                    <a:pt x="173" y="29"/>
                    <a:pt x="173" y="28"/>
                  </a:cubicBezTo>
                  <a:cubicBezTo>
                    <a:pt x="173" y="27"/>
                    <a:pt x="172" y="26"/>
                    <a:pt x="172" y="25"/>
                  </a:cubicBezTo>
                  <a:cubicBezTo>
                    <a:pt x="172" y="25"/>
                    <a:pt x="171" y="24"/>
                    <a:pt x="171" y="23"/>
                  </a:cubicBezTo>
                  <a:cubicBezTo>
                    <a:pt x="169" y="21"/>
                    <a:pt x="168" y="19"/>
                    <a:pt x="166" y="16"/>
                  </a:cubicBezTo>
                  <a:cubicBezTo>
                    <a:pt x="166" y="16"/>
                    <a:pt x="166" y="15"/>
                    <a:pt x="165" y="15"/>
                  </a:cubicBezTo>
                  <a:cubicBezTo>
                    <a:pt x="164" y="14"/>
                    <a:pt x="163" y="12"/>
                    <a:pt x="162" y="11"/>
                  </a:cubicBezTo>
                  <a:cubicBezTo>
                    <a:pt x="161" y="9"/>
                    <a:pt x="159" y="8"/>
                    <a:pt x="158" y="7"/>
                  </a:cubicBezTo>
                  <a:cubicBezTo>
                    <a:pt x="157" y="5"/>
                    <a:pt x="155" y="4"/>
                    <a:pt x="153" y="2"/>
                  </a:cubicBezTo>
                  <a:cubicBezTo>
                    <a:pt x="153" y="2"/>
                    <a:pt x="153" y="2"/>
                    <a:pt x="152" y="1"/>
                  </a:cubicBezTo>
                  <a:cubicBezTo>
                    <a:pt x="151" y="0"/>
                    <a:pt x="149" y="0"/>
                    <a:pt x="148" y="0"/>
                  </a:cubicBezTo>
                  <a:cubicBezTo>
                    <a:pt x="146" y="0"/>
                    <a:pt x="144" y="1"/>
                    <a:pt x="142" y="2"/>
                  </a:cubicBezTo>
                  <a:cubicBezTo>
                    <a:pt x="140" y="4"/>
                    <a:pt x="138" y="5"/>
                    <a:pt x="136" y="7"/>
                  </a:cubicBezTo>
                  <a:cubicBezTo>
                    <a:pt x="132" y="10"/>
                    <a:pt x="128" y="13"/>
                    <a:pt x="124" y="16"/>
                  </a:cubicBezTo>
                  <a:cubicBezTo>
                    <a:pt x="120" y="19"/>
                    <a:pt x="117" y="22"/>
                    <a:pt x="113" y="24"/>
                  </a:cubicBezTo>
                  <a:cubicBezTo>
                    <a:pt x="109" y="27"/>
                    <a:pt x="105" y="31"/>
                    <a:pt x="101" y="34"/>
                  </a:cubicBezTo>
                  <a:cubicBezTo>
                    <a:pt x="97" y="36"/>
                    <a:pt x="93" y="39"/>
                    <a:pt x="89" y="42"/>
                  </a:cubicBezTo>
                  <a:cubicBezTo>
                    <a:pt x="82" y="48"/>
                    <a:pt x="74" y="54"/>
                    <a:pt x="66" y="60"/>
                  </a:cubicBezTo>
                  <a:cubicBezTo>
                    <a:pt x="62" y="63"/>
                    <a:pt x="58" y="66"/>
                    <a:pt x="54" y="69"/>
                  </a:cubicBezTo>
                  <a:cubicBezTo>
                    <a:pt x="50" y="71"/>
                    <a:pt x="46" y="74"/>
                    <a:pt x="43" y="77"/>
                  </a:cubicBezTo>
                  <a:cubicBezTo>
                    <a:pt x="39" y="80"/>
                    <a:pt x="35" y="83"/>
                    <a:pt x="31" y="85"/>
                  </a:cubicBezTo>
                  <a:cubicBezTo>
                    <a:pt x="27" y="88"/>
                    <a:pt x="24" y="91"/>
                    <a:pt x="20" y="94"/>
                  </a:cubicBezTo>
                  <a:cubicBezTo>
                    <a:pt x="18" y="95"/>
                    <a:pt x="16" y="96"/>
                    <a:pt x="14" y="98"/>
                  </a:cubicBezTo>
                  <a:cubicBezTo>
                    <a:pt x="13" y="99"/>
                    <a:pt x="11" y="100"/>
                    <a:pt x="10" y="101"/>
                  </a:cubicBezTo>
                  <a:cubicBezTo>
                    <a:pt x="8" y="102"/>
                    <a:pt x="7" y="104"/>
                    <a:pt x="5" y="105"/>
                  </a:cubicBezTo>
                  <a:cubicBezTo>
                    <a:pt x="4" y="106"/>
                    <a:pt x="3" y="108"/>
                    <a:pt x="1" y="109"/>
                  </a:cubicBezTo>
                  <a:cubicBezTo>
                    <a:pt x="0" y="110"/>
                    <a:pt x="0" y="112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1" y="120"/>
                    <a:pt x="2" y="122"/>
                    <a:pt x="3" y="124"/>
                  </a:cubicBezTo>
                  <a:close/>
                  <a:moveTo>
                    <a:pt x="12" y="112"/>
                  </a:moveTo>
                  <a:cubicBezTo>
                    <a:pt x="13" y="110"/>
                    <a:pt x="15" y="109"/>
                    <a:pt x="16" y="108"/>
                  </a:cubicBezTo>
                  <a:cubicBezTo>
                    <a:pt x="20" y="105"/>
                    <a:pt x="23" y="103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8" y="102"/>
                    <a:pt x="29" y="104"/>
                    <a:pt x="31" y="106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1" y="107"/>
                    <a:pt x="33" y="108"/>
                    <a:pt x="34" y="108"/>
                  </a:cubicBezTo>
                  <a:cubicBezTo>
                    <a:pt x="35" y="108"/>
                    <a:pt x="36" y="107"/>
                    <a:pt x="37" y="107"/>
                  </a:cubicBezTo>
                  <a:cubicBezTo>
                    <a:pt x="38" y="106"/>
                    <a:pt x="39" y="105"/>
                    <a:pt x="39" y="104"/>
                  </a:cubicBezTo>
                  <a:cubicBezTo>
                    <a:pt x="39" y="103"/>
                    <a:pt x="39" y="103"/>
                    <a:pt x="39" y="102"/>
                  </a:cubicBezTo>
                  <a:cubicBezTo>
                    <a:pt x="39" y="101"/>
                    <a:pt x="38" y="101"/>
                    <a:pt x="38" y="100"/>
                  </a:cubicBezTo>
                  <a:cubicBezTo>
                    <a:pt x="38" y="100"/>
                    <a:pt x="37" y="99"/>
                    <a:pt x="37" y="99"/>
                  </a:cubicBezTo>
                  <a:cubicBezTo>
                    <a:pt x="36" y="98"/>
                    <a:pt x="35" y="96"/>
                    <a:pt x="34" y="95"/>
                  </a:cubicBezTo>
                  <a:cubicBezTo>
                    <a:pt x="35" y="94"/>
                    <a:pt x="36" y="93"/>
                    <a:pt x="37" y="93"/>
                  </a:cubicBezTo>
                  <a:cubicBezTo>
                    <a:pt x="37" y="94"/>
                    <a:pt x="38" y="95"/>
                    <a:pt x="38" y="95"/>
                  </a:cubicBezTo>
                  <a:cubicBezTo>
                    <a:pt x="39" y="96"/>
                    <a:pt x="39" y="96"/>
                    <a:pt x="39" y="97"/>
                  </a:cubicBezTo>
                  <a:cubicBezTo>
                    <a:pt x="40" y="97"/>
                    <a:pt x="40" y="97"/>
                    <a:pt x="40" y="98"/>
                  </a:cubicBezTo>
                  <a:cubicBezTo>
                    <a:pt x="41" y="98"/>
                    <a:pt x="41" y="99"/>
                    <a:pt x="42" y="99"/>
                  </a:cubicBezTo>
                  <a:cubicBezTo>
                    <a:pt x="43" y="100"/>
                    <a:pt x="44" y="99"/>
                    <a:pt x="46" y="99"/>
                  </a:cubicBezTo>
                  <a:cubicBezTo>
                    <a:pt x="47" y="98"/>
                    <a:pt x="47" y="97"/>
                    <a:pt x="48" y="96"/>
                  </a:cubicBezTo>
                  <a:cubicBezTo>
                    <a:pt x="48" y="95"/>
                    <a:pt x="48" y="94"/>
                    <a:pt x="48" y="93"/>
                  </a:cubicBezTo>
                  <a:cubicBezTo>
                    <a:pt x="47" y="91"/>
                    <a:pt x="45" y="89"/>
                    <a:pt x="44" y="87"/>
                  </a:cubicBezTo>
                  <a:cubicBezTo>
                    <a:pt x="45" y="87"/>
                    <a:pt x="46" y="86"/>
                    <a:pt x="48" y="85"/>
                  </a:cubicBezTo>
                  <a:cubicBezTo>
                    <a:pt x="49" y="87"/>
                    <a:pt x="50" y="88"/>
                    <a:pt x="51" y="90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6" y="92"/>
                    <a:pt x="57" y="91"/>
                    <a:pt x="58" y="90"/>
                  </a:cubicBezTo>
                  <a:cubicBezTo>
                    <a:pt x="59" y="89"/>
                    <a:pt x="59" y="88"/>
                    <a:pt x="59" y="87"/>
                  </a:cubicBezTo>
                  <a:cubicBezTo>
                    <a:pt x="59" y="86"/>
                    <a:pt x="59" y="85"/>
                    <a:pt x="58" y="84"/>
                  </a:cubicBezTo>
                  <a:cubicBezTo>
                    <a:pt x="57" y="82"/>
                    <a:pt x="56" y="81"/>
                    <a:pt x="55" y="79"/>
                  </a:cubicBezTo>
                  <a:cubicBezTo>
                    <a:pt x="57" y="78"/>
                    <a:pt x="58" y="77"/>
                    <a:pt x="60" y="76"/>
                  </a:cubicBezTo>
                  <a:cubicBezTo>
                    <a:pt x="60" y="78"/>
                    <a:pt x="61" y="79"/>
                    <a:pt x="62" y="80"/>
                  </a:cubicBezTo>
                  <a:cubicBezTo>
                    <a:pt x="63" y="82"/>
                    <a:pt x="64" y="83"/>
                    <a:pt x="65" y="85"/>
                  </a:cubicBezTo>
                  <a:cubicBezTo>
                    <a:pt x="65" y="85"/>
                    <a:pt x="66" y="85"/>
                    <a:pt x="66" y="86"/>
                  </a:cubicBezTo>
                  <a:cubicBezTo>
                    <a:pt x="66" y="86"/>
                    <a:pt x="67" y="87"/>
                    <a:pt x="68" y="87"/>
                  </a:cubicBezTo>
                  <a:cubicBezTo>
                    <a:pt x="69" y="88"/>
                    <a:pt x="70" y="88"/>
                    <a:pt x="71" y="87"/>
                  </a:cubicBezTo>
                  <a:cubicBezTo>
                    <a:pt x="73" y="87"/>
                    <a:pt x="73" y="86"/>
                    <a:pt x="74" y="84"/>
                  </a:cubicBezTo>
                  <a:cubicBezTo>
                    <a:pt x="74" y="83"/>
                    <a:pt x="74" y="82"/>
                    <a:pt x="74" y="81"/>
                  </a:cubicBezTo>
                  <a:cubicBezTo>
                    <a:pt x="72" y="77"/>
                    <a:pt x="69" y="74"/>
                    <a:pt x="67" y="71"/>
                  </a:cubicBezTo>
                  <a:cubicBezTo>
                    <a:pt x="68" y="70"/>
                    <a:pt x="70" y="69"/>
                    <a:pt x="71" y="68"/>
                  </a:cubicBezTo>
                  <a:cubicBezTo>
                    <a:pt x="72" y="69"/>
                    <a:pt x="72" y="70"/>
                    <a:pt x="73" y="70"/>
                  </a:cubicBezTo>
                  <a:cubicBezTo>
                    <a:pt x="73" y="71"/>
                    <a:pt x="73" y="71"/>
                    <a:pt x="73" y="72"/>
                  </a:cubicBezTo>
                  <a:cubicBezTo>
                    <a:pt x="74" y="72"/>
                    <a:pt x="75" y="73"/>
                    <a:pt x="75" y="73"/>
                  </a:cubicBezTo>
                  <a:cubicBezTo>
                    <a:pt x="77" y="73"/>
                    <a:pt x="78" y="73"/>
                    <a:pt x="79" y="73"/>
                  </a:cubicBezTo>
                  <a:cubicBezTo>
                    <a:pt x="80" y="72"/>
                    <a:pt x="81" y="71"/>
                    <a:pt x="81" y="70"/>
                  </a:cubicBezTo>
                  <a:cubicBezTo>
                    <a:pt x="82" y="69"/>
                    <a:pt x="82" y="67"/>
                    <a:pt x="81" y="66"/>
                  </a:cubicBezTo>
                  <a:cubicBezTo>
                    <a:pt x="80" y="65"/>
                    <a:pt x="79" y="64"/>
                    <a:pt x="78" y="62"/>
                  </a:cubicBezTo>
                  <a:cubicBezTo>
                    <a:pt x="79" y="61"/>
                    <a:pt x="80" y="61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2"/>
                    <a:pt x="83" y="63"/>
                    <a:pt x="84" y="65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5" y="65"/>
                    <a:pt x="86" y="66"/>
                    <a:pt x="87" y="66"/>
                  </a:cubicBezTo>
                  <a:cubicBezTo>
                    <a:pt x="88" y="66"/>
                    <a:pt x="90" y="66"/>
                    <a:pt x="91" y="65"/>
                  </a:cubicBezTo>
                  <a:cubicBezTo>
                    <a:pt x="91" y="64"/>
                    <a:pt x="92" y="63"/>
                    <a:pt x="92" y="62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60"/>
                    <a:pt x="92" y="59"/>
                    <a:pt x="91" y="58"/>
                  </a:cubicBezTo>
                  <a:cubicBezTo>
                    <a:pt x="90" y="57"/>
                    <a:pt x="89" y="56"/>
                    <a:pt x="88" y="55"/>
                  </a:cubicBezTo>
                  <a:cubicBezTo>
                    <a:pt x="90" y="54"/>
                    <a:pt x="91" y="52"/>
                    <a:pt x="93" y="51"/>
                  </a:cubicBezTo>
                  <a:cubicBezTo>
                    <a:pt x="93" y="52"/>
                    <a:pt x="94" y="53"/>
                    <a:pt x="95" y="53"/>
                  </a:cubicBezTo>
                  <a:cubicBezTo>
                    <a:pt x="96" y="55"/>
                    <a:pt x="98" y="57"/>
                    <a:pt x="100" y="59"/>
                  </a:cubicBezTo>
                  <a:cubicBezTo>
                    <a:pt x="102" y="61"/>
                    <a:pt x="104" y="61"/>
                    <a:pt x="106" y="59"/>
                  </a:cubicBezTo>
                  <a:cubicBezTo>
                    <a:pt x="108" y="58"/>
                    <a:pt x="109" y="55"/>
                    <a:pt x="107" y="53"/>
                  </a:cubicBezTo>
                  <a:cubicBezTo>
                    <a:pt x="105" y="51"/>
                    <a:pt x="103" y="49"/>
                    <a:pt x="102" y="47"/>
                  </a:cubicBezTo>
                  <a:cubicBezTo>
                    <a:pt x="101" y="47"/>
                    <a:pt x="101" y="46"/>
                    <a:pt x="100" y="46"/>
                  </a:cubicBezTo>
                  <a:cubicBezTo>
                    <a:pt x="102" y="45"/>
                    <a:pt x="103" y="44"/>
                    <a:pt x="105" y="42"/>
                  </a:cubicBezTo>
                  <a:cubicBezTo>
                    <a:pt x="105" y="43"/>
                    <a:pt x="106" y="44"/>
                    <a:pt x="106" y="45"/>
                  </a:cubicBezTo>
                  <a:cubicBezTo>
                    <a:pt x="108" y="47"/>
                    <a:pt x="111" y="47"/>
                    <a:pt x="113" y="45"/>
                  </a:cubicBezTo>
                  <a:cubicBezTo>
                    <a:pt x="114" y="44"/>
                    <a:pt x="114" y="43"/>
                    <a:pt x="115" y="42"/>
                  </a:cubicBezTo>
                  <a:cubicBezTo>
                    <a:pt x="115" y="41"/>
                    <a:pt x="114" y="40"/>
                    <a:pt x="113" y="38"/>
                  </a:cubicBezTo>
                  <a:cubicBezTo>
                    <a:pt x="113" y="38"/>
                    <a:pt x="113" y="37"/>
                    <a:pt x="112" y="37"/>
                  </a:cubicBezTo>
                  <a:cubicBezTo>
                    <a:pt x="113" y="36"/>
                    <a:pt x="114" y="35"/>
                    <a:pt x="115" y="34"/>
                  </a:cubicBezTo>
                  <a:cubicBezTo>
                    <a:pt x="116" y="36"/>
                    <a:pt x="117" y="37"/>
                    <a:pt x="117" y="38"/>
                  </a:cubicBezTo>
                  <a:cubicBezTo>
                    <a:pt x="118" y="39"/>
                    <a:pt x="120" y="39"/>
                    <a:pt x="121" y="39"/>
                  </a:cubicBezTo>
                  <a:cubicBezTo>
                    <a:pt x="122" y="39"/>
                    <a:pt x="123" y="39"/>
                    <a:pt x="124" y="38"/>
                  </a:cubicBezTo>
                  <a:cubicBezTo>
                    <a:pt x="125" y="37"/>
                    <a:pt x="126" y="36"/>
                    <a:pt x="126" y="35"/>
                  </a:cubicBezTo>
                  <a:cubicBezTo>
                    <a:pt x="126" y="34"/>
                    <a:pt x="125" y="33"/>
                    <a:pt x="125" y="31"/>
                  </a:cubicBezTo>
                  <a:cubicBezTo>
                    <a:pt x="124" y="31"/>
                    <a:pt x="123" y="30"/>
                    <a:pt x="123" y="29"/>
                  </a:cubicBezTo>
                  <a:cubicBezTo>
                    <a:pt x="124" y="28"/>
                    <a:pt x="125" y="27"/>
                    <a:pt x="126" y="26"/>
                  </a:cubicBezTo>
                  <a:cubicBezTo>
                    <a:pt x="126" y="27"/>
                    <a:pt x="127" y="28"/>
                    <a:pt x="128" y="29"/>
                  </a:cubicBezTo>
                  <a:cubicBezTo>
                    <a:pt x="129" y="31"/>
                    <a:pt x="131" y="32"/>
                    <a:pt x="132" y="34"/>
                  </a:cubicBezTo>
                  <a:cubicBezTo>
                    <a:pt x="134" y="36"/>
                    <a:pt x="137" y="36"/>
                    <a:pt x="139" y="34"/>
                  </a:cubicBezTo>
                  <a:cubicBezTo>
                    <a:pt x="141" y="33"/>
                    <a:pt x="141" y="30"/>
                    <a:pt x="139" y="28"/>
                  </a:cubicBezTo>
                  <a:cubicBezTo>
                    <a:pt x="138" y="26"/>
                    <a:pt x="136" y="25"/>
                    <a:pt x="135" y="23"/>
                  </a:cubicBezTo>
                  <a:cubicBezTo>
                    <a:pt x="134" y="22"/>
                    <a:pt x="134" y="22"/>
                    <a:pt x="133" y="21"/>
                  </a:cubicBezTo>
                  <a:cubicBezTo>
                    <a:pt x="134" y="20"/>
                    <a:pt x="135" y="19"/>
                    <a:pt x="136" y="19"/>
                  </a:cubicBezTo>
                  <a:cubicBezTo>
                    <a:pt x="136" y="20"/>
                    <a:pt x="137" y="20"/>
                    <a:pt x="137" y="21"/>
                  </a:cubicBezTo>
                  <a:cubicBezTo>
                    <a:pt x="137" y="22"/>
                    <a:pt x="137" y="22"/>
                    <a:pt x="138" y="22"/>
                  </a:cubicBezTo>
                  <a:cubicBezTo>
                    <a:pt x="138" y="23"/>
                    <a:pt x="139" y="23"/>
                    <a:pt x="140" y="24"/>
                  </a:cubicBezTo>
                  <a:cubicBezTo>
                    <a:pt x="141" y="24"/>
                    <a:pt x="142" y="24"/>
                    <a:pt x="143" y="24"/>
                  </a:cubicBezTo>
                  <a:cubicBezTo>
                    <a:pt x="144" y="23"/>
                    <a:pt x="145" y="22"/>
                    <a:pt x="146" y="21"/>
                  </a:cubicBezTo>
                  <a:cubicBezTo>
                    <a:pt x="146" y="20"/>
                    <a:pt x="146" y="18"/>
                    <a:pt x="146" y="17"/>
                  </a:cubicBezTo>
                  <a:cubicBezTo>
                    <a:pt x="145" y="16"/>
                    <a:pt x="144" y="15"/>
                    <a:pt x="143" y="14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2"/>
                    <a:pt x="145" y="12"/>
                  </a:cubicBezTo>
                  <a:cubicBezTo>
                    <a:pt x="146" y="11"/>
                    <a:pt x="147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9" y="11"/>
                    <a:pt x="150" y="12"/>
                    <a:pt x="151" y="13"/>
                  </a:cubicBezTo>
                  <a:cubicBezTo>
                    <a:pt x="153" y="14"/>
                    <a:pt x="154" y="16"/>
                    <a:pt x="155" y="17"/>
                  </a:cubicBezTo>
                  <a:cubicBezTo>
                    <a:pt x="156" y="18"/>
                    <a:pt x="157" y="20"/>
                    <a:pt x="158" y="21"/>
                  </a:cubicBezTo>
                  <a:cubicBezTo>
                    <a:pt x="158" y="21"/>
                    <a:pt x="159" y="22"/>
                    <a:pt x="159" y="23"/>
                  </a:cubicBezTo>
                  <a:cubicBezTo>
                    <a:pt x="160" y="24"/>
                    <a:pt x="161" y="26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0" y="31"/>
                  </a:cubicBezTo>
                  <a:cubicBezTo>
                    <a:pt x="158" y="32"/>
                    <a:pt x="156" y="34"/>
                    <a:pt x="155" y="35"/>
                  </a:cubicBezTo>
                  <a:cubicBezTo>
                    <a:pt x="153" y="36"/>
                    <a:pt x="151" y="38"/>
                    <a:pt x="149" y="39"/>
                  </a:cubicBezTo>
                  <a:cubicBezTo>
                    <a:pt x="147" y="41"/>
                    <a:pt x="145" y="42"/>
                    <a:pt x="143" y="44"/>
                  </a:cubicBezTo>
                  <a:cubicBezTo>
                    <a:pt x="136" y="49"/>
                    <a:pt x="128" y="55"/>
                    <a:pt x="121" y="61"/>
                  </a:cubicBezTo>
                  <a:cubicBezTo>
                    <a:pt x="114" y="67"/>
                    <a:pt x="106" y="73"/>
                    <a:pt x="99" y="78"/>
                  </a:cubicBezTo>
                  <a:cubicBezTo>
                    <a:pt x="95" y="81"/>
                    <a:pt x="91" y="84"/>
                    <a:pt x="86" y="87"/>
                  </a:cubicBezTo>
                  <a:cubicBezTo>
                    <a:pt x="82" y="90"/>
                    <a:pt x="78" y="92"/>
                    <a:pt x="74" y="95"/>
                  </a:cubicBezTo>
                  <a:cubicBezTo>
                    <a:pt x="72" y="97"/>
                    <a:pt x="69" y="98"/>
                    <a:pt x="67" y="100"/>
                  </a:cubicBezTo>
                  <a:cubicBezTo>
                    <a:pt x="63" y="102"/>
                    <a:pt x="59" y="105"/>
                    <a:pt x="55" y="108"/>
                  </a:cubicBezTo>
                  <a:cubicBezTo>
                    <a:pt x="51" y="110"/>
                    <a:pt x="46" y="113"/>
                    <a:pt x="42" y="115"/>
                  </a:cubicBezTo>
                  <a:cubicBezTo>
                    <a:pt x="38" y="118"/>
                    <a:pt x="34" y="121"/>
                    <a:pt x="30" y="124"/>
                  </a:cubicBezTo>
                  <a:cubicBezTo>
                    <a:pt x="27" y="126"/>
                    <a:pt x="24" y="129"/>
                    <a:pt x="20" y="131"/>
                  </a:cubicBezTo>
                  <a:cubicBezTo>
                    <a:pt x="20" y="131"/>
                    <a:pt x="19" y="131"/>
                    <a:pt x="19" y="131"/>
                  </a:cubicBezTo>
                  <a:cubicBezTo>
                    <a:pt x="18" y="130"/>
                    <a:pt x="18" y="129"/>
                    <a:pt x="17" y="128"/>
                  </a:cubicBezTo>
                  <a:cubicBezTo>
                    <a:pt x="16" y="127"/>
                    <a:pt x="15" y="125"/>
                    <a:pt x="14" y="124"/>
                  </a:cubicBezTo>
                  <a:cubicBezTo>
                    <a:pt x="12" y="121"/>
                    <a:pt x="11" y="119"/>
                    <a:pt x="10" y="117"/>
                  </a:cubicBezTo>
                  <a:cubicBezTo>
                    <a:pt x="10" y="116"/>
                    <a:pt x="9" y="115"/>
                    <a:pt x="9" y="114"/>
                  </a:cubicBezTo>
                  <a:cubicBezTo>
                    <a:pt x="10" y="113"/>
                    <a:pt x="11" y="113"/>
                    <a:pt x="12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2">
              <a:extLst>
                <a:ext uri="{FF2B5EF4-FFF2-40B4-BE49-F238E27FC236}">
                  <a16:creationId xmlns:a16="http://schemas.microsoft.com/office/drawing/2014/main" id="{3598FDB0-1E1E-41A6-B821-F9661406E71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886374" y="5813881"/>
              <a:ext cx="26638" cy="26639"/>
            </a:xfrm>
            <a:custGeom>
              <a:avLst/>
              <a:gdLst>
                <a:gd name="T0" fmla="*/ 5 w 10"/>
                <a:gd name="T1" fmla="*/ 10 h 10"/>
                <a:gd name="T2" fmla="*/ 8 w 10"/>
                <a:gd name="T3" fmla="*/ 9 h 10"/>
                <a:gd name="T4" fmla="*/ 10 w 10"/>
                <a:gd name="T5" fmla="*/ 5 h 10"/>
                <a:gd name="T6" fmla="*/ 9 w 10"/>
                <a:gd name="T7" fmla="*/ 2 h 10"/>
                <a:gd name="T8" fmla="*/ 5 w 10"/>
                <a:gd name="T9" fmla="*/ 0 h 10"/>
                <a:gd name="T10" fmla="*/ 2 w 10"/>
                <a:gd name="T11" fmla="*/ 1 h 10"/>
                <a:gd name="T12" fmla="*/ 0 w 10"/>
                <a:gd name="T13" fmla="*/ 5 h 10"/>
                <a:gd name="T14" fmla="*/ 2 w 10"/>
                <a:gd name="T15" fmla="*/ 8 h 10"/>
                <a:gd name="T16" fmla="*/ 5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6" y="10"/>
                    <a:pt x="7" y="9"/>
                    <a:pt x="8" y="9"/>
                  </a:cubicBezTo>
                  <a:cubicBezTo>
                    <a:pt x="9" y="8"/>
                    <a:pt x="10" y="7"/>
                    <a:pt x="10" y="5"/>
                  </a:cubicBezTo>
                  <a:cubicBezTo>
                    <a:pt x="10" y="4"/>
                    <a:pt x="9" y="3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2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3">
              <a:extLst>
                <a:ext uri="{FF2B5EF4-FFF2-40B4-BE49-F238E27FC236}">
                  <a16:creationId xmlns:a16="http://schemas.microsoft.com/office/drawing/2014/main" id="{8988A75F-6269-4DF3-8760-59EB6008E6C8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595013" y="5895007"/>
              <a:ext cx="627211" cy="590888"/>
            </a:xfrm>
            <a:custGeom>
              <a:avLst/>
              <a:gdLst>
                <a:gd name="T0" fmla="*/ 208 w 241"/>
                <a:gd name="T1" fmla="*/ 53 h 225"/>
                <a:gd name="T2" fmla="*/ 157 w 241"/>
                <a:gd name="T3" fmla="*/ 0 h 225"/>
                <a:gd name="T4" fmla="*/ 142 w 241"/>
                <a:gd name="T5" fmla="*/ 10 h 225"/>
                <a:gd name="T6" fmla="*/ 112 w 241"/>
                <a:gd name="T7" fmla="*/ 6 h 225"/>
                <a:gd name="T8" fmla="*/ 70 w 241"/>
                <a:gd name="T9" fmla="*/ 13 h 225"/>
                <a:gd name="T10" fmla="*/ 12 w 241"/>
                <a:gd name="T11" fmla="*/ 72 h 225"/>
                <a:gd name="T12" fmla="*/ 0 w 241"/>
                <a:gd name="T13" fmla="*/ 107 h 225"/>
                <a:gd name="T14" fmla="*/ 7 w 241"/>
                <a:gd name="T15" fmla="*/ 125 h 225"/>
                <a:gd name="T16" fmla="*/ 34 w 241"/>
                <a:gd name="T17" fmla="*/ 132 h 225"/>
                <a:gd name="T18" fmla="*/ 47 w 241"/>
                <a:gd name="T19" fmla="*/ 149 h 225"/>
                <a:gd name="T20" fmla="*/ 38 w 241"/>
                <a:gd name="T21" fmla="*/ 168 h 225"/>
                <a:gd name="T22" fmla="*/ 52 w 241"/>
                <a:gd name="T23" fmla="*/ 183 h 225"/>
                <a:gd name="T24" fmla="*/ 70 w 241"/>
                <a:gd name="T25" fmla="*/ 179 h 225"/>
                <a:gd name="T26" fmla="*/ 82 w 241"/>
                <a:gd name="T27" fmla="*/ 202 h 225"/>
                <a:gd name="T28" fmla="*/ 93 w 241"/>
                <a:gd name="T29" fmla="*/ 222 h 225"/>
                <a:gd name="T30" fmla="*/ 135 w 241"/>
                <a:gd name="T31" fmla="*/ 220 h 225"/>
                <a:gd name="T32" fmla="*/ 208 w 241"/>
                <a:gd name="T33" fmla="*/ 170 h 225"/>
                <a:gd name="T34" fmla="*/ 222 w 241"/>
                <a:gd name="T35" fmla="*/ 121 h 225"/>
                <a:gd name="T36" fmla="*/ 240 w 241"/>
                <a:gd name="T37" fmla="*/ 101 h 225"/>
                <a:gd name="T38" fmla="*/ 28 w 241"/>
                <a:gd name="T39" fmla="*/ 123 h 225"/>
                <a:gd name="T40" fmla="*/ 10 w 241"/>
                <a:gd name="T41" fmla="*/ 110 h 225"/>
                <a:gd name="T42" fmla="*/ 20 w 241"/>
                <a:gd name="T43" fmla="*/ 77 h 225"/>
                <a:gd name="T44" fmla="*/ 77 w 241"/>
                <a:gd name="T45" fmla="*/ 19 h 225"/>
                <a:gd name="T46" fmla="*/ 112 w 241"/>
                <a:gd name="T47" fmla="*/ 16 h 225"/>
                <a:gd name="T48" fmla="*/ 124 w 241"/>
                <a:gd name="T49" fmla="*/ 25 h 225"/>
                <a:gd name="T50" fmla="*/ 92 w 241"/>
                <a:gd name="T51" fmla="*/ 19 h 225"/>
                <a:gd name="T52" fmla="*/ 37 w 241"/>
                <a:gd name="T53" fmla="*/ 64 h 225"/>
                <a:gd name="T54" fmla="*/ 21 w 241"/>
                <a:gd name="T55" fmla="*/ 106 h 225"/>
                <a:gd name="T56" fmla="*/ 45 w 241"/>
                <a:gd name="T57" fmla="*/ 117 h 225"/>
                <a:gd name="T58" fmla="*/ 49 w 241"/>
                <a:gd name="T59" fmla="*/ 107 h 225"/>
                <a:gd name="T60" fmla="*/ 31 w 241"/>
                <a:gd name="T61" fmla="*/ 105 h 225"/>
                <a:gd name="T62" fmla="*/ 42 w 241"/>
                <a:gd name="T63" fmla="*/ 72 h 225"/>
                <a:gd name="T64" fmla="*/ 97 w 241"/>
                <a:gd name="T65" fmla="*/ 28 h 225"/>
                <a:gd name="T66" fmla="*/ 100 w 241"/>
                <a:gd name="T67" fmla="*/ 49 h 225"/>
                <a:gd name="T68" fmla="*/ 51 w 241"/>
                <a:gd name="T69" fmla="*/ 104 h 225"/>
                <a:gd name="T70" fmla="*/ 49 w 241"/>
                <a:gd name="T71" fmla="*/ 170 h 225"/>
                <a:gd name="T72" fmla="*/ 51 w 241"/>
                <a:gd name="T73" fmla="*/ 158 h 225"/>
                <a:gd name="T74" fmla="*/ 69 w 241"/>
                <a:gd name="T75" fmla="*/ 165 h 225"/>
                <a:gd name="T76" fmla="*/ 55 w 241"/>
                <a:gd name="T77" fmla="*/ 119 h 225"/>
                <a:gd name="T78" fmla="*/ 91 w 241"/>
                <a:gd name="T79" fmla="*/ 71 h 225"/>
                <a:gd name="T80" fmla="*/ 143 w 241"/>
                <a:gd name="T81" fmla="*/ 22 h 225"/>
                <a:gd name="T82" fmla="*/ 181 w 241"/>
                <a:gd name="T83" fmla="*/ 37 h 225"/>
                <a:gd name="T84" fmla="*/ 228 w 241"/>
                <a:gd name="T85" fmla="*/ 90 h 225"/>
                <a:gd name="T86" fmla="*/ 186 w 241"/>
                <a:gd name="T87" fmla="*/ 133 h 225"/>
                <a:gd name="T88" fmla="*/ 90 w 241"/>
                <a:gd name="T89" fmla="*/ 173 h 225"/>
                <a:gd name="T90" fmla="*/ 183 w 241"/>
                <a:gd name="T91" fmla="*/ 160 h 225"/>
                <a:gd name="T92" fmla="*/ 122 w 241"/>
                <a:gd name="T93" fmla="*/ 199 h 225"/>
                <a:gd name="T94" fmla="*/ 106 w 241"/>
                <a:gd name="T95" fmla="*/ 195 h 225"/>
                <a:gd name="T96" fmla="*/ 137 w 241"/>
                <a:gd name="T97" fmla="*/ 174 h 225"/>
                <a:gd name="T98" fmla="*/ 215 w 241"/>
                <a:gd name="T99" fmla="*/ 131 h 225"/>
                <a:gd name="T100" fmla="*/ 185 w 241"/>
                <a:gd name="T101" fmla="*/ 178 h 225"/>
                <a:gd name="T102" fmla="*/ 124 w 241"/>
                <a:gd name="T103" fmla="*/ 214 h 225"/>
                <a:gd name="T104" fmla="*/ 96 w 241"/>
                <a:gd name="T105" fmla="*/ 212 h 225"/>
                <a:gd name="T106" fmla="*/ 92 w 241"/>
                <a:gd name="T107" fmla="*/ 188 h 225"/>
                <a:gd name="T108" fmla="*/ 95 w 241"/>
                <a:gd name="T109" fmla="*/ 189 h 225"/>
                <a:gd name="T110" fmla="*/ 109 w 241"/>
                <a:gd name="T111" fmla="*/ 209 h 225"/>
                <a:gd name="T112" fmla="*/ 137 w 241"/>
                <a:gd name="T113" fmla="*/ 202 h 225"/>
                <a:gd name="T114" fmla="*/ 191 w 241"/>
                <a:gd name="T115" fmla="*/ 166 h 225"/>
                <a:gd name="T116" fmla="*/ 208 w 241"/>
                <a:gd name="T117" fmla="*/ 13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25">
                  <a:moveTo>
                    <a:pt x="240" y="90"/>
                  </a:moveTo>
                  <a:cubicBezTo>
                    <a:pt x="239" y="88"/>
                    <a:pt x="237" y="86"/>
                    <a:pt x="235" y="84"/>
                  </a:cubicBezTo>
                  <a:cubicBezTo>
                    <a:pt x="233" y="81"/>
                    <a:pt x="230" y="78"/>
                    <a:pt x="228" y="75"/>
                  </a:cubicBezTo>
                  <a:cubicBezTo>
                    <a:pt x="227" y="75"/>
                    <a:pt x="227" y="74"/>
                    <a:pt x="227" y="74"/>
                  </a:cubicBezTo>
                  <a:cubicBezTo>
                    <a:pt x="224" y="70"/>
                    <a:pt x="220" y="67"/>
                    <a:pt x="217" y="63"/>
                  </a:cubicBezTo>
                  <a:cubicBezTo>
                    <a:pt x="214" y="60"/>
                    <a:pt x="211" y="56"/>
                    <a:pt x="208" y="53"/>
                  </a:cubicBezTo>
                  <a:cubicBezTo>
                    <a:pt x="199" y="43"/>
                    <a:pt x="190" y="33"/>
                    <a:pt x="181" y="23"/>
                  </a:cubicBezTo>
                  <a:cubicBezTo>
                    <a:pt x="179" y="20"/>
                    <a:pt x="177" y="18"/>
                    <a:pt x="175" y="16"/>
                  </a:cubicBezTo>
                  <a:cubicBezTo>
                    <a:pt x="173" y="12"/>
                    <a:pt x="170" y="8"/>
                    <a:pt x="166" y="5"/>
                  </a:cubicBezTo>
                  <a:cubicBezTo>
                    <a:pt x="165" y="4"/>
                    <a:pt x="164" y="3"/>
                    <a:pt x="163" y="2"/>
                  </a:cubicBezTo>
                  <a:cubicBezTo>
                    <a:pt x="162" y="1"/>
                    <a:pt x="161" y="1"/>
                    <a:pt x="161" y="1"/>
                  </a:cubicBezTo>
                  <a:cubicBezTo>
                    <a:pt x="159" y="0"/>
                    <a:pt x="159" y="0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5" y="0"/>
                    <a:pt x="155" y="0"/>
                    <a:pt x="154" y="0"/>
                  </a:cubicBezTo>
                  <a:cubicBezTo>
                    <a:pt x="154" y="0"/>
                    <a:pt x="154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2" y="1"/>
                    <a:pt x="152" y="2"/>
                    <a:pt x="151" y="2"/>
                  </a:cubicBezTo>
                  <a:cubicBezTo>
                    <a:pt x="148" y="5"/>
                    <a:pt x="145" y="8"/>
                    <a:pt x="142" y="10"/>
                  </a:cubicBezTo>
                  <a:cubicBezTo>
                    <a:pt x="139" y="13"/>
                    <a:pt x="136" y="15"/>
                    <a:pt x="134" y="18"/>
                  </a:cubicBezTo>
                  <a:cubicBezTo>
                    <a:pt x="133" y="18"/>
                    <a:pt x="133" y="18"/>
                    <a:pt x="133" y="17"/>
                  </a:cubicBezTo>
                  <a:cubicBezTo>
                    <a:pt x="132" y="17"/>
                    <a:pt x="131" y="16"/>
                    <a:pt x="130" y="16"/>
                  </a:cubicBezTo>
                  <a:cubicBezTo>
                    <a:pt x="129" y="14"/>
                    <a:pt x="127" y="13"/>
                    <a:pt x="125" y="12"/>
                  </a:cubicBezTo>
                  <a:cubicBezTo>
                    <a:pt x="123" y="11"/>
                    <a:pt x="121" y="10"/>
                    <a:pt x="119" y="9"/>
                  </a:cubicBezTo>
                  <a:cubicBezTo>
                    <a:pt x="117" y="8"/>
                    <a:pt x="114" y="7"/>
                    <a:pt x="112" y="6"/>
                  </a:cubicBezTo>
                  <a:cubicBezTo>
                    <a:pt x="110" y="5"/>
                    <a:pt x="108" y="5"/>
                    <a:pt x="106" y="4"/>
                  </a:cubicBezTo>
                  <a:cubicBezTo>
                    <a:pt x="103" y="3"/>
                    <a:pt x="101" y="3"/>
                    <a:pt x="98" y="3"/>
                  </a:cubicBezTo>
                  <a:cubicBezTo>
                    <a:pt x="96" y="3"/>
                    <a:pt x="93" y="3"/>
                    <a:pt x="91" y="4"/>
                  </a:cubicBezTo>
                  <a:cubicBezTo>
                    <a:pt x="89" y="4"/>
                    <a:pt x="87" y="5"/>
                    <a:pt x="84" y="5"/>
                  </a:cubicBezTo>
                  <a:cubicBezTo>
                    <a:pt x="81" y="6"/>
                    <a:pt x="78" y="7"/>
                    <a:pt x="76" y="9"/>
                  </a:cubicBezTo>
                  <a:cubicBezTo>
                    <a:pt x="74" y="10"/>
                    <a:pt x="72" y="12"/>
                    <a:pt x="70" y="13"/>
                  </a:cubicBezTo>
                  <a:cubicBezTo>
                    <a:pt x="69" y="13"/>
                    <a:pt x="69" y="14"/>
                    <a:pt x="68" y="14"/>
                  </a:cubicBezTo>
                  <a:cubicBezTo>
                    <a:pt x="61" y="21"/>
                    <a:pt x="54" y="27"/>
                    <a:pt x="46" y="34"/>
                  </a:cubicBezTo>
                  <a:cubicBezTo>
                    <a:pt x="43" y="37"/>
                    <a:pt x="40" y="40"/>
                    <a:pt x="36" y="44"/>
                  </a:cubicBezTo>
                  <a:cubicBezTo>
                    <a:pt x="33" y="47"/>
                    <a:pt x="30" y="51"/>
                    <a:pt x="26" y="54"/>
                  </a:cubicBezTo>
                  <a:cubicBezTo>
                    <a:pt x="23" y="58"/>
                    <a:pt x="20" y="62"/>
                    <a:pt x="17" y="65"/>
                  </a:cubicBezTo>
                  <a:cubicBezTo>
                    <a:pt x="15" y="68"/>
                    <a:pt x="13" y="70"/>
                    <a:pt x="12" y="72"/>
                  </a:cubicBezTo>
                  <a:cubicBezTo>
                    <a:pt x="10" y="74"/>
                    <a:pt x="9" y="76"/>
                    <a:pt x="7" y="78"/>
                  </a:cubicBezTo>
                  <a:cubicBezTo>
                    <a:pt x="5" y="83"/>
                    <a:pt x="3" y="87"/>
                    <a:pt x="2" y="93"/>
                  </a:cubicBezTo>
                  <a:cubicBezTo>
                    <a:pt x="1" y="94"/>
                    <a:pt x="1" y="95"/>
                    <a:pt x="1" y="96"/>
                  </a:cubicBezTo>
                  <a:cubicBezTo>
                    <a:pt x="1" y="97"/>
                    <a:pt x="0" y="99"/>
                    <a:pt x="0" y="100"/>
                  </a:cubicBezTo>
                  <a:cubicBezTo>
                    <a:pt x="0" y="101"/>
                    <a:pt x="0" y="103"/>
                    <a:pt x="0" y="104"/>
                  </a:cubicBezTo>
                  <a:cubicBezTo>
                    <a:pt x="0" y="105"/>
                    <a:pt x="0" y="106"/>
                    <a:pt x="0" y="107"/>
                  </a:cubicBezTo>
                  <a:cubicBezTo>
                    <a:pt x="0" y="108"/>
                    <a:pt x="0" y="109"/>
                    <a:pt x="0" y="110"/>
                  </a:cubicBezTo>
                  <a:cubicBezTo>
                    <a:pt x="0" y="112"/>
                    <a:pt x="1" y="114"/>
                    <a:pt x="1" y="116"/>
                  </a:cubicBezTo>
                  <a:cubicBezTo>
                    <a:pt x="1" y="117"/>
                    <a:pt x="2" y="118"/>
                    <a:pt x="2" y="119"/>
                  </a:cubicBezTo>
                  <a:cubicBezTo>
                    <a:pt x="3" y="119"/>
                    <a:pt x="3" y="120"/>
                    <a:pt x="3" y="120"/>
                  </a:cubicBezTo>
                  <a:cubicBezTo>
                    <a:pt x="4" y="122"/>
                    <a:pt x="5" y="123"/>
                    <a:pt x="6" y="124"/>
                  </a:cubicBezTo>
                  <a:cubicBezTo>
                    <a:pt x="6" y="124"/>
                    <a:pt x="6" y="125"/>
                    <a:pt x="7" y="125"/>
                  </a:cubicBezTo>
                  <a:cubicBezTo>
                    <a:pt x="8" y="126"/>
                    <a:pt x="9" y="127"/>
                    <a:pt x="11" y="128"/>
                  </a:cubicBezTo>
                  <a:cubicBezTo>
                    <a:pt x="12" y="129"/>
                    <a:pt x="13" y="129"/>
                    <a:pt x="13" y="129"/>
                  </a:cubicBezTo>
                  <a:cubicBezTo>
                    <a:pt x="16" y="131"/>
                    <a:pt x="18" y="131"/>
                    <a:pt x="21" y="132"/>
                  </a:cubicBezTo>
                  <a:cubicBezTo>
                    <a:pt x="23" y="132"/>
                    <a:pt x="25" y="132"/>
                    <a:pt x="28" y="132"/>
                  </a:cubicBezTo>
                  <a:cubicBezTo>
                    <a:pt x="29" y="132"/>
                    <a:pt x="30" y="132"/>
                    <a:pt x="31" y="132"/>
                  </a:cubicBezTo>
                  <a:cubicBezTo>
                    <a:pt x="32" y="132"/>
                    <a:pt x="33" y="132"/>
                    <a:pt x="34" y="132"/>
                  </a:cubicBezTo>
                  <a:cubicBezTo>
                    <a:pt x="36" y="132"/>
                    <a:pt x="39" y="132"/>
                    <a:pt x="41" y="131"/>
                  </a:cubicBezTo>
                  <a:cubicBezTo>
                    <a:pt x="42" y="131"/>
                    <a:pt x="43" y="131"/>
                    <a:pt x="44" y="131"/>
                  </a:cubicBezTo>
                  <a:cubicBezTo>
                    <a:pt x="44" y="132"/>
                    <a:pt x="44" y="132"/>
                    <a:pt x="44" y="133"/>
                  </a:cubicBezTo>
                  <a:cubicBezTo>
                    <a:pt x="44" y="136"/>
                    <a:pt x="44" y="139"/>
                    <a:pt x="45" y="141"/>
                  </a:cubicBezTo>
                  <a:cubicBezTo>
                    <a:pt x="45" y="144"/>
                    <a:pt x="46" y="146"/>
                    <a:pt x="47" y="148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6" y="149"/>
                    <a:pt x="46" y="149"/>
                    <a:pt x="46" y="150"/>
                  </a:cubicBezTo>
                  <a:cubicBezTo>
                    <a:pt x="44" y="151"/>
                    <a:pt x="43" y="152"/>
                    <a:pt x="42" y="154"/>
                  </a:cubicBezTo>
                  <a:cubicBezTo>
                    <a:pt x="41" y="155"/>
                    <a:pt x="41" y="156"/>
                    <a:pt x="40" y="157"/>
                  </a:cubicBezTo>
                  <a:cubicBezTo>
                    <a:pt x="39" y="158"/>
                    <a:pt x="39" y="159"/>
                    <a:pt x="38" y="160"/>
                  </a:cubicBezTo>
                  <a:cubicBezTo>
                    <a:pt x="38" y="162"/>
                    <a:pt x="38" y="163"/>
                    <a:pt x="38" y="164"/>
                  </a:cubicBezTo>
                  <a:cubicBezTo>
                    <a:pt x="38" y="165"/>
                    <a:pt x="38" y="167"/>
                    <a:pt x="38" y="168"/>
                  </a:cubicBezTo>
                  <a:cubicBezTo>
                    <a:pt x="38" y="169"/>
                    <a:pt x="39" y="170"/>
                    <a:pt x="39" y="172"/>
                  </a:cubicBezTo>
                  <a:cubicBezTo>
                    <a:pt x="40" y="173"/>
                    <a:pt x="40" y="173"/>
                    <a:pt x="41" y="174"/>
                  </a:cubicBezTo>
                  <a:cubicBezTo>
                    <a:pt x="41" y="175"/>
                    <a:pt x="41" y="175"/>
                    <a:pt x="42" y="176"/>
                  </a:cubicBezTo>
                  <a:cubicBezTo>
                    <a:pt x="42" y="176"/>
                    <a:pt x="43" y="177"/>
                    <a:pt x="43" y="177"/>
                  </a:cubicBezTo>
                  <a:cubicBezTo>
                    <a:pt x="44" y="178"/>
                    <a:pt x="45" y="179"/>
                    <a:pt x="46" y="180"/>
                  </a:cubicBezTo>
                  <a:cubicBezTo>
                    <a:pt x="48" y="181"/>
                    <a:pt x="50" y="182"/>
                    <a:pt x="52" y="183"/>
                  </a:cubicBezTo>
                  <a:cubicBezTo>
                    <a:pt x="53" y="183"/>
                    <a:pt x="53" y="183"/>
                    <a:pt x="54" y="184"/>
                  </a:cubicBezTo>
                  <a:cubicBezTo>
                    <a:pt x="56" y="184"/>
                    <a:pt x="57" y="184"/>
                    <a:pt x="58" y="184"/>
                  </a:cubicBezTo>
                  <a:cubicBezTo>
                    <a:pt x="58" y="184"/>
                    <a:pt x="59" y="184"/>
                    <a:pt x="59" y="184"/>
                  </a:cubicBezTo>
                  <a:cubicBezTo>
                    <a:pt x="60" y="184"/>
                    <a:pt x="61" y="184"/>
                    <a:pt x="62" y="184"/>
                  </a:cubicBezTo>
                  <a:cubicBezTo>
                    <a:pt x="63" y="183"/>
                    <a:pt x="65" y="183"/>
                    <a:pt x="66" y="182"/>
                  </a:cubicBezTo>
                  <a:cubicBezTo>
                    <a:pt x="68" y="182"/>
                    <a:pt x="69" y="180"/>
                    <a:pt x="70" y="179"/>
                  </a:cubicBezTo>
                  <a:cubicBezTo>
                    <a:pt x="71" y="179"/>
                    <a:pt x="72" y="178"/>
                    <a:pt x="72" y="178"/>
                  </a:cubicBezTo>
                  <a:cubicBezTo>
                    <a:pt x="75" y="178"/>
                    <a:pt x="77" y="179"/>
                    <a:pt x="79" y="180"/>
                  </a:cubicBezTo>
                  <a:cubicBezTo>
                    <a:pt x="80" y="180"/>
                    <a:pt x="82" y="181"/>
                    <a:pt x="84" y="181"/>
                  </a:cubicBezTo>
                  <a:cubicBezTo>
                    <a:pt x="84" y="182"/>
                    <a:pt x="83" y="183"/>
                    <a:pt x="83" y="184"/>
                  </a:cubicBezTo>
                  <a:cubicBezTo>
                    <a:pt x="82" y="187"/>
                    <a:pt x="82" y="189"/>
                    <a:pt x="81" y="192"/>
                  </a:cubicBezTo>
                  <a:cubicBezTo>
                    <a:pt x="81" y="196"/>
                    <a:pt x="82" y="199"/>
                    <a:pt x="82" y="202"/>
                  </a:cubicBezTo>
                  <a:cubicBezTo>
                    <a:pt x="82" y="205"/>
                    <a:pt x="83" y="207"/>
                    <a:pt x="84" y="209"/>
                  </a:cubicBezTo>
                  <a:cubicBezTo>
                    <a:pt x="84" y="211"/>
                    <a:pt x="85" y="212"/>
                    <a:pt x="86" y="214"/>
                  </a:cubicBezTo>
                  <a:cubicBezTo>
                    <a:pt x="86" y="215"/>
                    <a:pt x="87" y="216"/>
                    <a:pt x="88" y="217"/>
                  </a:cubicBezTo>
                  <a:cubicBezTo>
                    <a:pt x="88" y="218"/>
                    <a:pt x="89" y="218"/>
                    <a:pt x="89" y="219"/>
                  </a:cubicBezTo>
                  <a:cubicBezTo>
                    <a:pt x="89" y="219"/>
                    <a:pt x="89" y="219"/>
                    <a:pt x="90" y="219"/>
                  </a:cubicBezTo>
                  <a:cubicBezTo>
                    <a:pt x="90" y="220"/>
                    <a:pt x="92" y="221"/>
                    <a:pt x="93" y="222"/>
                  </a:cubicBezTo>
                  <a:cubicBezTo>
                    <a:pt x="94" y="223"/>
                    <a:pt x="96" y="223"/>
                    <a:pt x="97" y="224"/>
                  </a:cubicBezTo>
                  <a:cubicBezTo>
                    <a:pt x="98" y="224"/>
                    <a:pt x="100" y="225"/>
                    <a:pt x="101" y="225"/>
                  </a:cubicBezTo>
                  <a:cubicBezTo>
                    <a:pt x="103" y="225"/>
                    <a:pt x="104" y="225"/>
                    <a:pt x="106" y="225"/>
                  </a:cubicBezTo>
                  <a:cubicBezTo>
                    <a:pt x="108" y="225"/>
                    <a:pt x="111" y="225"/>
                    <a:pt x="113" y="225"/>
                  </a:cubicBezTo>
                  <a:cubicBezTo>
                    <a:pt x="116" y="225"/>
                    <a:pt x="118" y="224"/>
                    <a:pt x="121" y="224"/>
                  </a:cubicBezTo>
                  <a:cubicBezTo>
                    <a:pt x="126" y="223"/>
                    <a:pt x="131" y="222"/>
                    <a:pt x="135" y="220"/>
                  </a:cubicBezTo>
                  <a:cubicBezTo>
                    <a:pt x="140" y="218"/>
                    <a:pt x="144" y="215"/>
                    <a:pt x="149" y="213"/>
                  </a:cubicBezTo>
                  <a:cubicBezTo>
                    <a:pt x="153" y="211"/>
                    <a:pt x="158" y="209"/>
                    <a:pt x="162" y="207"/>
                  </a:cubicBezTo>
                  <a:cubicBezTo>
                    <a:pt x="166" y="204"/>
                    <a:pt x="170" y="201"/>
                    <a:pt x="174" y="198"/>
                  </a:cubicBezTo>
                  <a:cubicBezTo>
                    <a:pt x="178" y="196"/>
                    <a:pt x="182" y="192"/>
                    <a:pt x="186" y="189"/>
                  </a:cubicBezTo>
                  <a:cubicBezTo>
                    <a:pt x="190" y="186"/>
                    <a:pt x="194" y="183"/>
                    <a:pt x="198" y="180"/>
                  </a:cubicBezTo>
                  <a:cubicBezTo>
                    <a:pt x="201" y="176"/>
                    <a:pt x="205" y="173"/>
                    <a:pt x="208" y="170"/>
                  </a:cubicBezTo>
                  <a:cubicBezTo>
                    <a:pt x="211" y="166"/>
                    <a:pt x="214" y="162"/>
                    <a:pt x="217" y="158"/>
                  </a:cubicBezTo>
                  <a:cubicBezTo>
                    <a:pt x="218" y="157"/>
                    <a:pt x="219" y="155"/>
                    <a:pt x="219" y="154"/>
                  </a:cubicBezTo>
                  <a:cubicBezTo>
                    <a:pt x="220" y="151"/>
                    <a:pt x="221" y="149"/>
                    <a:pt x="222" y="147"/>
                  </a:cubicBezTo>
                  <a:cubicBezTo>
                    <a:pt x="224" y="143"/>
                    <a:pt x="224" y="139"/>
                    <a:pt x="224" y="135"/>
                  </a:cubicBezTo>
                  <a:cubicBezTo>
                    <a:pt x="224" y="131"/>
                    <a:pt x="224" y="127"/>
                    <a:pt x="223" y="124"/>
                  </a:cubicBezTo>
                  <a:cubicBezTo>
                    <a:pt x="222" y="123"/>
                    <a:pt x="222" y="122"/>
                    <a:pt x="222" y="121"/>
                  </a:cubicBezTo>
                  <a:cubicBezTo>
                    <a:pt x="221" y="120"/>
                    <a:pt x="221" y="119"/>
                    <a:pt x="221" y="119"/>
                  </a:cubicBezTo>
                  <a:cubicBezTo>
                    <a:pt x="221" y="118"/>
                    <a:pt x="221" y="118"/>
                    <a:pt x="221" y="118"/>
                  </a:cubicBezTo>
                  <a:cubicBezTo>
                    <a:pt x="225" y="114"/>
                    <a:pt x="229" y="111"/>
                    <a:pt x="233" y="107"/>
                  </a:cubicBezTo>
                  <a:cubicBezTo>
                    <a:pt x="235" y="106"/>
                    <a:pt x="237" y="104"/>
                    <a:pt x="239" y="102"/>
                  </a:cubicBezTo>
                  <a:cubicBezTo>
                    <a:pt x="239" y="102"/>
                    <a:pt x="239" y="102"/>
                    <a:pt x="240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1" y="100"/>
                    <a:pt x="241" y="99"/>
                    <a:pt x="241" y="98"/>
                  </a:cubicBezTo>
                  <a:cubicBezTo>
                    <a:pt x="241" y="96"/>
                    <a:pt x="241" y="95"/>
                    <a:pt x="241" y="94"/>
                  </a:cubicBezTo>
                  <a:cubicBezTo>
                    <a:pt x="241" y="93"/>
                    <a:pt x="240" y="91"/>
                    <a:pt x="240" y="90"/>
                  </a:cubicBezTo>
                  <a:close/>
                  <a:moveTo>
                    <a:pt x="40" y="122"/>
                  </a:moveTo>
                  <a:cubicBezTo>
                    <a:pt x="37" y="123"/>
                    <a:pt x="35" y="123"/>
                    <a:pt x="32" y="123"/>
                  </a:cubicBezTo>
                  <a:cubicBezTo>
                    <a:pt x="31" y="123"/>
                    <a:pt x="29" y="123"/>
                    <a:pt x="28" y="123"/>
                  </a:cubicBezTo>
                  <a:cubicBezTo>
                    <a:pt x="27" y="123"/>
                    <a:pt x="25" y="123"/>
                    <a:pt x="24" y="123"/>
                  </a:cubicBezTo>
                  <a:cubicBezTo>
                    <a:pt x="22" y="123"/>
                    <a:pt x="20" y="122"/>
                    <a:pt x="18" y="121"/>
                  </a:cubicBezTo>
                  <a:cubicBezTo>
                    <a:pt x="17" y="121"/>
                    <a:pt x="15" y="120"/>
                    <a:pt x="14" y="119"/>
                  </a:cubicBezTo>
                  <a:cubicBezTo>
                    <a:pt x="13" y="118"/>
                    <a:pt x="13" y="118"/>
                    <a:pt x="12" y="117"/>
                  </a:cubicBezTo>
                  <a:cubicBezTo>
                    <a:pt x="12" y="116"/>
                    <a:pt x="11" y="115"/>
                    <a:pt x="10" y="114"/>
                  </a:cubicBezTo>
                  <a:cubicBezTo>
                    <a:pt x="10" y="113"/>
                    <a:pt x="10" y="112"/>
                    <a:pt x="10" y="110"/>
                  </a:cubicBezTo>
                  <a:cubicBezTo>
                    <a:pt x="9" y="109"/>
                    <a:pt x="9" y="107"/>
                    <a:pt x="9" y="106"/>
                  </a:cubicBezTo>
                  <a:cubicBezTo>
                    <a:pt x="9" y="104"/>
                    <a:pt x="9" y="102"/>
                    <a:pt x="9" y="101"/>
                  </a:cubicBezTo>
                  <a:cubicBezTo>
                    <a:pt x="10" y="99"/>
                    <a:pt x="10" y="97"/>
                    <a:pt x="11" y="95"/>
                  </a:cubicBezTo>
                  <a:cubicBezTo>
                    <a:pt x="11" y="93"/>
                    <a:pt x="12" y="91"/>
                    <a:pt x="13" y="89"/>
                  </a:cubicBezTo>
                  <a:cubicBezTo>
                    <a:pt x="13" y="87"/>
                    <a:pt x="14" y="85"/>
                    <a:pt x="16" y="82"/>
                  </a:cubicBezTo>
                  <a:cubicBezTo>
                    <a:pt x="17" y="80"/>
                    <a:pt x="18" y="79"/>
                    <a:pt x="20" y="77"/>
                  </a:cubicBezTo>
                  <a:cubicBezTo>
                    <a:pt x="22" y="73"/>
                    <a:pt x="25" y="69"/>
                    <a:pt x="28" y="66"/>
                  </a:cubicBezTo>
                  <a:cubicBezTo>
                    <a:pt x="31" y="62"/>
                    <a:pt x="35" y="59"/>
                    <a:pt x="38" y="55"/>
                  </a:cubicBezTo>
                  <a:cubicBezTo>
                    <a:pt x="45" y="48"/>
                    <a:pt x="52" y="41"/>
                    <a:pt x="59" y="35"/>
                  </a:cubicBezTo>
                  <a:cubicBezTo>
                    <a:pt x="64" y="31"/>
                    <a:pt x="69" y="26"/>
                    <a:pt x="74" y="22"/>
                  </a:cubicBezTo>
                  <a:cubicBezTo>
                    <a:pt x="74" y="22"/>
                    <a:pt x="74" y="22"/>
                    <a:pt x="75" y="21"/>
                  </a:cubicBezTo>
                  <a:cubicBezTo>
                    <a:pt x="76" y="20"/>
                    <a:pt x="77" y="20"/>
                    <a:pt x="77" y="19"/>
                  </a:cubicBezTo>
                  <a:cubicBezTo>
                    <a:pt x="80" y="17"/>
                    <a:pt x="82" y="16"/>
                    <a:pt x="84" y="15"/>
                  </a:cubicBezTo>
                  <a:cubicBezTo>
                    <a:pt x="87" y="14"/>
                    <a:pt x="91" y="13"/>
                    <a:pt x="94" y="13"/>
                  </a:cubicBezTo>
                  <a:cubicBezTo>
                    <a:pt x="95" y="12"/>
                    <a:pt x="96" y="12"/>
                    <a:pt x="97" y="12"/>
                  </a:cubicBezTo>
                  <a:cubicBezTo>
                    <a:pt x="98" y="12"/>
                    <a:pt x="99" y="12"/>
                    <a:pt x="100" y="12"/>
                  </a:cubicBezTo>
                  <a:cubicBezTo>
                    <a:pt x="102" y="13"/>
                    <a:pt x="104" y="13"/>
                    <a:pt x="106" y="14"/>
                  </a:cubicBezTo>
                  <a:cubicBezTo>
                    <a:pt x="108" y="15"/>
                    <a:pt x="110" y="15"/>
                    <a:pt x="112" y="16"/>
                  </a:cubicBezTo>
                  <a:cubicBezTo>
                    <a:pt x="113" y="17"/>
                    <a:pt x="115" y="17"/>
                    <a:pt x="116" y="18"/>
                  </a:cubicBezTo>
                  <a:cubicBezTo>
                    <a:pt x="118" y="19"/>
                    <a:pt x="119" y="20"/>
                    <a:pt x="121" y="21"/>
                  </a:cubicBezTo>
                  <a:cubicBezTo>
                    <a:pt x="123" y="22"/>
                    <a:pt x="125" y="23"/>
                    <a:pt x="127" y="24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5" y="26"/>
                    <a:pt x="125" y="26"/>
                  </a:cubicBezTo>
                  <a:cubicBezTo>
                    <a:pt x="125" y="26"/>
                    <a:pt x="124" y="25"/>
                    <a:pt x="124" y="25"/>
                  </a:cubicBezTo>
                  <a:cubicBezTo>
                    <a:pt x="123" y="24"/>
                    <a:pt x="121" y="24"/>
                    <a:pt x="120" y="23"/>
                  </a:cubicBezTo>
                  <a:cubicBezTo>
                    <a:pt x="118" y="22"/>
                    <a:pt x="116" y="21"/>
                    <a:pt x="114" y="20"/>
                  </a:cubicBezTo>
                  <a:cubicBezTo>
                    <a:pt x="113" y="20"/>
                    <a:pt x="112" y="19"/>
                    <a:pt x="111" y="19"/>
                  </a:cubicBezTo>
                  <a:cubicBezTo>
                    <a:pt x="109" y="19"/>
                    <a:pt x="108" y="18"/>
                    <a:pt x="106" y="18"/>
                  </a:cubicBezTo>
                  <a:cubicBezTo>
                    <a:pt x="104" y="18"/>
                    <a:pt x="102" y="18"/>
                    <a:pt x="100" y="18"/>
                  </a:cubicBezTo>
                  <a:cubicBezTo>
                    <a:pt x="97" y="18"/>
                    <a:pt x="94" y="19"/>
                    <a:pt x="92" y="19"/>
                  </a:cubicBezTo>
                  <a:cubicBezTo>
                    <a:pt x="89" y="20"/>
                    <a:pt x="87" y="21"/>
                    <a:pt x="85" y="22"/>
                  </a:cubicBezTo>
                  <a:cubicBezTo>
                    <a:pt x="81" y="24"/>
                    <a:pt x="77" y="26"/>
                    <a:pt x="73" y="29"/>
                  </a:cubicBezTo>
                  <a:cubicBezTo>
                    <a:pt x="65" y="35"/>
                    <a:pt x="59" y="41"/>
                    <a:pt x="52" y="48"/>
                  </a:cubicBezTo>
                  <a:cubicBezTo>
                    <a:pt x="50" y="50"/>
                    <a:pt x="48" y="51"/>
                    <a:pt x="47" y="53"/>
                  </a:cubicBezTo>
                  <a:cubicBezTo>
                    <a:pt x="45" y="55"/>
                    <a:pt x="43" y="57"/>
                    <a:pt x="41" y="58"/>
                  </a:cubicBezTo>
                  <a:cubicBezTo>
                    <a:pt x="40" y="60"/>
                    <a:pt x="38" y="62"/>
                    <a:pt x="37" y="64"/>
                  </a:cubicBezTo>
                  <a:cubicBezTo>
                    <a:pt x="35" y="65"/>
                    <a:pt x="34" y="67"/>
                    <a:pt x="32" y="69"/>
                  </a:cubicBezTo>
                  <a:cubicBezTo>
                    <a:pt x="30" y="71"/>
                    <a:pt x="29" y="73"/>
                    <a:pt x="28" y="76"/>
                  </a:cubicBezTo>
                  <a:cubicBezTo>
                    <a:pt x="26" y="78"/>
                    <a:pt x="25" y="80"/>
                    <a:pt x="24" y="82"/>
                  </a:cubicBezTo>
                  <a:cubicBezTo>
                    <a:pt x="23" y="84"/>
                    <a:pt x="23" y="87"/>
                    <a:pt x="22" y="89"/>
                  </a:cubicBezTo>
                  <a:cubicBezTo>
                    <a:pt x="21" y="92"/>
                    <a:pt x="21" y="95"/>
                    <a:pt x="20" y="97"/>
                  </a:cubicBezTo>
                  <a:cubicBezTo>
                    <a:pt x="20" y="100"/>
                    <a:pt x="20" y="103"/>
                    <a:pt x="21" y="106"/>
                  </a:cubicBezTo>
                  <a:cubicBezTo>
                    <a:pt x="21" y="108"/>
                    <a:pt x="22" y="109"/>
                    <a:pt x="23" y="110"/>
                  </a:cubicBezTo>
                  <a:cubicBezTo>
                    <a:pt x="23" y="111"/>
                    <a:pt x="23" y="111"/>
                    <a:pt x="24" y="111"/>
                  </a:cubicBezTo>
                  <a:cubicBezTo>
                    <a:pt x="24" y="112"/>
                    <a:pt x="25" y="113"/>
                    <a:pt x="27" y="114"/>
                  </a:cubicBezTo>
                  <a:cubicBezTo>
                    <a:pt x="27" y="114"/>
                    <a:pt x="28" y="115"/>
                    <a:pt x="30" y="115"/>
                  </a:cubicBezTo>
                  <a:cubicBezTo>
                    <a:pt x="32" y="117"/>
                    <a:pt x="35" y="117"/>
                    <a:pt x="37" y="118"/>
                  </a:cubicBezTo>
                  <a:cubicBezTo>
                    <a:pt x="40" y="118"/>
                    <a:pt x="43" y="118"/>
                    <a:pt x="45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118"/>
                    <a:pt x="45" y="118"/>
                    <a:pt x="45" y="118"/>
                  </a:cubicBezTo>
                  <a:cubicBezTo>
                    <a:pt x="45" y="119"/>
                    <a:pt x="45" y="120"/>
                    <a:pt x="45" y="121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04"/>
                  </a:moveTo>
                  <a:cubicBezTo>
                    <a:pt x="50" y="105"/>
                    <a:pt x="50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7" y="108"/>
                    <a:pt x="45" y="108"/>
                    <a:pt x="43" y="108"/>
                  </a:cubicBezTo>
                  <a:cubicBezTo>
                    <a:pt x="41" y="108"/>
                    <a:pt x="40" y="108"/>
                    <a:pt x="38" y="108"/>
                  </a:cubicBezTo>
                  <a:cubicBezTo>
                    <a:pt x="37" y="108"/>
                    <a:pt x="35" y="108"/>
                    <a:pt x="34" y="107"/>
                  </a:cubicBezTo>
                  <a:cubicBezTo>
                    <a:pt x="33" y="107"/>
                    <a:pt x="32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4"/>
                  </a:cubicBezTo>
                  <a:cubicBezTo>
                    <a:pt x="30" y="104"/>
                    <a:pt x="30" y="103"/>
                    <a:pt x="30" y="102"/>
                  </a:cubicBezTo>
                  <a:cubicBezTo>
                    <a:pt x="30" y="100"/>
                    <a:pt x="30" y="99"/>
                    <a:pt x="30" y="97"/>
                  </a:cubicBezTo>
                  <a:cubicBezTo>
                    <a:pt x="30" y="93"/>
                    <a:pt x="31" y="90"/>
                    <a:pt x="32" y="87"/>
                  </a:cubicBezTo>
                  <a:cubicBezTo>
                    <a:pt x="34" y="83"/>
                    <a:pt x="36" y="80"/>
                    <a:pt x="38" y="77"/>
                  </a:cubicBezTo>
                  <a:cubicBezTo>
                    <a:pt x="39" y="75"/>
                    <a:pt x="41" y="73"/>
                    <a:pt x="42" y="72"/>
                  </a:cubicBezTo>
                  <a:cubicBezTo>
                    <a:pt x="43" y="70"/>
                    <a:pt x="45" y="68"/>
                    <a:pt x="46" y="67"/>
                  </a:cubicBezTo>
                  <a:cubicBezTo>
                    <a:pt x="48" y="65"/>
                    <a:pt x="50" y="63"/>
                    <a:pt x="51" y="62"/>
                  </a:cubicBezTo>
                  <a:cubicBezTo>
                    <a:pt x="53" y="60"/>
                    <a:pt x="55" y="58"/>
                    <a:pt x="56" y="57"/>
                  </a:cubicBezTo>
                  <a:cubicBezTo>
                    <a:pt x="63" y="51"/>
                    <a:pt x="69" y="44"/>
                    <a:pt x="75" y="39"/>
                  </a:cubicBezTo>
                  <a:cubicBezTo>
                    <a:pt x="80" y="35"/>
                    <a:pt x="85" y="32"/>
                    <a:pt x="90" y="30"/>
                  </a:cubicBezTo>
                  <a:cubicBezTo>
                    <a:pt x="93" y="29"/>
                    <a:pt x="95" y="28"/>
                    <a:pt x="97" y="28"/>
                  </a:cubicBezTo>
                  <a:cubicBezTo>
                    <a:pt x="101" y="27"/>
                    <a:pt x="104" y="27"/>
                    <a:pt x="107" y="28"/>
                  </a:cubicBezTo>
                  <a:cubicBezTo>
                    <a:pt x="108" y="28"/>
                    <a:pt x="109" y="28"/>
                    <a:pt x="110" y="28"/>
                  </a:cubicBezTo>
                  <a:cubicBezTo>
                    <a:pt x="112" y="29"/>
                    <a:pt x="114" y="30"/>
                    <a:pt x="115" y="31"/>
                  </a:cubicBezTo>
                  <a:cubicBezTo>
                    <a:pt x="116" y="32"/>
                    <a:pt x="117" y="32"/>
                    <a:pt x="118" y="33"/>
                  </a:cubicBezTo>
                  <a:cubicBezTo>
                    <a:pt x="116" y="35"/>
                    <a:pt x="113" y="37"/>
                    <a:pt x="111" y="40"/>
                  </a:cubicBezTo>
                  <a:cubicBezTo>
                    <a:pt x="107" y="43"/>
                    <a:pt x="104" y="46"/>
                    <a:pt x="100" y="49"/>
                  </a:cubicBezTo>
                  <a:cubicBezTo>
                    <a:pt x="97" y="53"/>
                    <a:pt x="93" y="56"/>
                    <a:pt x="89" y="60"/>
                  </a:cubicBezTo>
                  <a:cubicBezTo>
                    <a:pt x="86" y="63"/>
                    <a:pt x="83" y="66"/>
                    <a:pt x="79" y="70"/>
                  </a:cubicBezTo>
                  <a:cubicBezTo>
                    <a:pt x="77" y="71"/>
                    <a:pt x="76" y="73"/>
                    <a:pt x="74" y="75"/>
                  </a:cubicBezTo>
                  <a:cubicBezTo>
                    <a:pt x="72" y="77"/>
                    <a:pt x="71" y="78"/>
                    <a:pt x="69" y="80"/>
                  </a:cubicBezTo>
                  <a:cubicBezTo>
                    <a:pt x="66" y="84"/>
                    <a:pt x="63" y="88"/>
                    <a:pt x="60" y="92"/>
                  </a:cubicBezTo>
                  <a:cubicBezTo>
                    <a:pt x="56" y="96"/>
                    <a:pt x="53" y="100"/>
                    <a:pt x="51" y="104"/>
                  </a:cubicBezTo>
                  <a:close/>
                  <a:moveTo>
                    <a:pt x="61" y="174"/>
                  </a:moveTo>
                  <a:cubicBezTo>
                    <a:pt x="61" y="174"/>
                    <a:pt x="60" y="175"/>
                    <a:pt x="59" y="175"/>
                  </a:cubicBezTo>
                  <a:cubicBezTo>
                    <a:pt x="59" y="175"/>
                    <a:pt x="58" y="175"/>
                    <a:pt x="58" y="175"/>
                  </a:cubicBezTo>
                  <a:cubicBezTo>
                    <a:pt x="57" y="175"/>
                    <a:pt x="56" y="174"/>
                    <a:pt x="54" y="174"/>
                  </a:cubicBezTo>
                  <a:cubicBezTo>
                    <a:pt x="53" y="173"/>
                    <a:pt x="52" y="173"/>
                    <a:pt x="51" y="172"/>
                  </a:cubicBezTo>
                  <a:cubicBezTo>
                    <a:pt x="50" y="171"/>
                    <a:pt x="50" y="171"/>
                    <a:pt x="49" y="170"/>
                  </a:cubicBezTo>
                  <a:cubicBezTo>
                    <a:pt x="48" y="169"/>
                    <a:pt x="48" y="168"/>
                    <a:pt x="47" y="167"/>
                  </a:cubicBezTo>
                  <a:cubicBezTo>
                    <a:pt x="47" y="167"/>
                    <a:pt x="47" y="166"/>
                    <a:pt x="47" y="166"/>
                  </a:cubicBezTo>
                  <a:cubicBezTo>
                    <a:pt x="47" y="165"/>
                    <a:pt x="47" y="165"/>
                    <a:pt x="47" y="164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2"/>
                    <a:pt x="48" y="161"/>
                    <a:pt x="49" y="160"/>
                  </a:cubicBezTo>
                  <a:cubicBezTo>
                    <a:pt x="49" y="159"/>
                    <a:pt x="50" y="159"/>
                    <a:pt x="51" y="158"/>
                  </a:cubicBezTo>
                  <a:cubicBezTo>
                    <a:pt x="51" y="159"/>
                    <a:pt x="52" y="161"/>
                    <a:pt x="53" y="162"/>
                  </a:cubicBezTo>
                  <a:cubicBezTo>
                    <a:pt x="54" y="163"/>
                    <a:pt x="55" y="164"/>
                    <a:pt x="56" y="165"/>
                  </a:cubicBezTo>
                  <a:cubicBezTo>
                    <a:pt x="58" y="168"/>
                    <a:pt x="61" y="170"/>
                    <a:pt x="64" y="173"/>
                  </a:cubicBezTo>
                  <a:cubicBezTo>
                    <a:pt x="63" y="173"/>
                    <a:pt x="62" y="174"/>
                    <a:pt x="61" y="174"/>
                  </a:cubicBezTo>
                  <a:close/>
                  <a:moveTo>
                    <a:pt x="75" y="169"/>
                  </a:moveTo>
                  <a:cubicBezTo>
                    <a:pt x="73" y="168"/>
                    <a:pt x="71" y="167"/>
                    <a:pt x="69" y="165"/>
                  </a:cubicBezTo>
                  <a:cubicBezTo>
                    <a:pt x="66" y="163"/>
                    <a:pt x="64" y="160"/>
                    <a:pt x="61" y="157"/>
                  </a:cubicBezTo>
                  <a:cubicBezTo>
                    <a:pt x="60" y="156"/>
                    <a:pt x="60" y="155"/>
                    <a:pt x="59" y="154"/>
                  </a:cubicBezTo>
                  <a:cubicBezTo>
                    <a:pt x="58" y="152"/>
                    <a:pt x="58" y="151"/>
                    <a:pt x="57" y="150"/>
                  </a:cubicBezTo>
                  <a:cubicBezTo>
                    <a:pt x="55" y="145"/>
                    <a:pt x="54" y="141"/>
                    <a:pt x="54" y="137"/>
                  </a:cubicBezTo>
                  <a:cubicBezTo>
                    <a:pt x="53" y="133"/>
                    <a:pt x="53" y="129"/>
                    <a:pt x="54" y="125"/>
                  </a:cubicBezTo>
                  <a:cubicBezTo>
                    <a:pt x="54" y="123"/>
                    <a:pt x="54" y="121"/>
                    <a:pt x="55" y="119"/>
                  </a:cubicBezTo>
                  <a:cubicBezTo>
                    <a:pt x="55" y="117"/>
                    <a:pt x="56" y="115"/>
                    <a:pt x="57" y="113"/>
                  </a:cubicBezTo>
                  <a:cubicBezTo>
                    <a:pt x="57" y="111"/>
                    <a:pt x="58" y="109"/>
                    <a:pt x="59" y="108"/>
                  </a:cubicBezTo>
                  <a:cubicBezTo>
                    <a:pt x="60" y="106"/>
                    <a:pt x="61" y="105"/>
                    <a:pt x="62" y="103"/>
                  </a:cubicBezTo>
                  <a:cubicBezTo>
                    <a:pt x="65" y="100"/>
                    <a:pt x="68" y="96"/>
                    <a:pt x="71" y="93"/>
                  </a:cubicBezTo>
                  <a:cubicBezTo>
                    <a:pt x="74" y="89"/>
                    <a:pt x="77" y="85"/>
                    <a:pt x="81" y="82"/>
                  </a:cubicBezTo>
                  <a:cubicBezTo>
                    <a:pt x="84" y="78"/>
                    <a:pt x="88" y="75"/>
                    <a:pt x="91" y="71"/>
                  </a:cubicBezTo>
                  <a:cubicBezTo>
                    <a:pt x="94" y="68"/>
                    <a:pt x="98" y="64"/>
                    <a:pt x="101" y="61"/>
                  </a:cubicBezTo>
                  <a:cubicBezTo>
                    <a:pt x="105" y="58"/>
                    <a:pt x="108" y="55"/>
                    <a:pt x="112" y="51"/>
                  </a:cubicBezTo>
                  <a:cubicBezTo>
                    <a:pt x="115" y="48"/>
                    <a:pt x="119" y="45"/>
                    <a:pt x="122" y="41"/>
                  </a:cubicBezTo>
                  <a:cubicBezTo>
                    <a:pt x="126" y="38"/>
                    <a:pt x="129" y="35"/>
                    <a:pt x="133" y="31"/>
                  </a:cubicBezTo>
                  <a:cubicBezTo>
                    <a:pt x="135" y="30"/>
                    <a:pt x="136" y="28"/>
                    <a:pt x="138" y="27"/>
                  </a:cubicBezTo>
                  <a:cubicBezTo>
                    <a:pt x="140" y="25"/>
                    <a:pt x="141" y="23"/>
                    <a:pt x="143" y="22"/>
                  </a:cubicBezTo>
                  <a:cubicBezTo>
                    <a:pt x="148" y="18"/>
                    <a:pt x="152" y="13"/>
                    <a:pt x="157" y="9"/>
                  </a:cubicBezTo>
                  <a:cubicBezTo>
                    <a:pt x="157" y="9"/>
                    <a:pt x="158" y="10"/>
                    <a:pt x="158" y="10"/>
                  </a:cubicBezTo>
                  <a:cubicBezTo>
                    <a:pt x="161" y="12"/>
                    <a:pt x="163" y="15"/>
                    <a:pt x="165" y="18"/>
                  </a:cubicBezTo>
                  <a:cubicBezTo>
                    <a:pt x="166" y="19"/>
                    <a:pt x="167" y="20"/>
                    <a:pt x="168" y="21"/>
                  </a:cubicBezTo>
                  <a:cubicBezTo>
                    <a:pt x="169" y="23"/>
                    <a:pt x="171" y="24"/>
                    <a:pt x="172" y="26"/>
                  </a:cubicBezTo>
                  <a:cubicBezTo>
                    <a:pt x="175" y="30"/>
                    <a:pt x="178" y="34"/>
                    <a:pt x="181" y="37"/>
                  </a:cubicBezTo>
                  <a:cubicBezTo>
                    <a:pt x="184" y="41"/>
                    <a:pt x="187" y="44"/>
                    <a:pt x="190" y="47"/>
                  </a:cubicBezTo>
                  <a:cubicBezTo>
                    <a:pt x="194" y="51"/>
                    <a:pt x="197" y="54"/>
                    <a:pt x="200" y="58"/>
                  </a:cubicBezTo>
                  <a:cubicBezTo>
                    <a:pt x="203" y="61"/>
                    <a:pt x="207" y="65"/>
                    <a:pt x="210" y="68"/>
                  </a:cubicBezTo>
                  <a:cubicBezTo>
                    <a:pt x="213" y="72"/>
                    <a:pt x="216" y="76"/>
                    <a:pt x="219" y="80"/>
                  </a:cubicBezTo>
                  <a:cubicBezTo>
                    <a:pt x="220" y="80"/>
                    <a:pt x="221" y="81"/>
                    <a:pt x="221" y="81"/>
                  </a:cubicBezTo>
                  <a:cubicBezTo>
                    <a:pt x="224" y="84"/>
                    <a:pt x="226" y="87"/>
                    <a:pt x="228" y="90"/>
                  </a:cubicBezTo>
                  <a:cubicBezTo>
                    <a:pt x="229" y="92"/>
                    <a:pt x="230" y="93"/>
                    <a:pt x="231" y="95"/>
                  </a:cubicBezTo>
                  <a:cubicBezTo>
                    <a:pt x="231" y="95"/>
                    <a:pt x="231" y="96"/>
                    <a:pt x="231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23" y="103"/>
                    <a:pt x="216" y="110"/>
                    <a:pt x="208" y="116"/>
                  </a:cubicBezTo>
                  <a:cubicBezTo>
                    <a:pt x="204" y="119"/>
                    <a:pt x="200" y="122"/>
                    <a:pt x="197" y="125"/>
                  </a:cubicBezTo>
                  <a:cubicBezTo>
                    <a:pt x="193" y="128"/>
                    <a:pt x="189" y="130"/>
                    <a:pt x="186" y="133"/>
                  </a:cubicBezTo>
                  <a:cubicBezTo>
                    <a:pt x="178" y="139"/>
                    <a:pt x="170" y="145"/>
                    <a:pt x="162" y="150"/>
                  </a:cubicBezTo>
                  <a:cubicBezTo>
                    <a:pt x="154" y="155"/>
                    <a:pt x="145" y="160"/>
                    <a:pt x="137" y="164"/>
                  </a:cubicBezTo>
                  <a:cubicBezTo>
                    <a:pt x="132" y="166"/>
                    <a:pt x="127" y="167"/>
                    <a:pt x="122" y="169"/>
                  </a:cubicBezTo>
                  <a:cubicBezTo>
                    <a:pt x="117" y="170"/>
                    <a:pt x="112" y="172"/>
                    <a:pt x="106" y="172"/>
                  </a:cubicBezTo>
                  <a:cubicBezTo>
                    <a:pt x="104" y="173"/>
                    <a:pt x="101" y="173"/>
                    <a:pt x="98" y="173"/>
                  </a:cubicBezTo>
                  <a:cubicBezTo>
                    <a:pt x="96" y="173"/>
                    <a:pt x="93" y="173"/>
                    <a:pt x="90" y="173"/>
                  </a:cubicBezTo>
                  <a:cubicBezTo>
                    <a:pt x="88" y="172"/>
                    <a:pt x="85" y="172"/>
                    <a:pt x="83" y="171"/>
                  </a:cubicBezTo>
                  <a:cubicBezTo>
                    <a:pt x="80" y="170"/>
                    <a:pt x="78" y="170"/>
                    <a:pt x="75" y="169"/>
                  </a:cubicBezTo>
                  <a:close/>
                  <a:moveTo>
                    <a:pt x="199" y="137"/>
                  </a:moveTo>
                  <a:cubicBezTo>
                    <a:pt x="199" y="139"/>
                    <a:pt x="198" y="141"/>
                    <a:pt x="197" y="144"/>
                  </a:cubicBezTo>
                  <a:cubicBezTo>
                    <a:pt x="196" y="146"/>
                    <a:pt x="195" y="148"/>
                    <a:pt x="193" y="150"/>
                  </a:cubicBezTo>
                  <a:cubicBezTo>
                    <a:pt x="190" y="154"/>
                    <a:pt x="187" y="157"/>
                    <a:pt x="183" y="160"/>
                  </a:cubicBezTo>
                  <a:cubicBezTo>
                    <a:pt x="180" y="164"/>
                    <a:pt x="176" y="167"/>
                    <a:pt x="172" y="170"/>
                  </a:cubicBezTo>
                  <a:cubicBezTo>
                    <a:pt x="168" y="172"/>
                    <a:pt x="165" y="175"/>
                    <a:pt x="161" y="177"/>
                  </a:cubicBezTo>
                  <a:cubicBezTo>
                    <a:pt x="157" y="179"/>
                    <a:pt x="153" y="182"/>
                    <a:pt x="149" y="184"/>
                  </a:cubicBezTo>
                  <a:cubicBezTo>
                    <a:pt x="146" y="187"/>
                    <a:pt x="142" y="189"/>
                    <a:pt x="138" y="191"/>
                  </a:cubicBezTo>
                  <a:cubicBezTo>
                    <a:pt x="134" y="194"/>
                    <a:pt x="130" y="196"/>
                    <a:pt x="126" y="198"/>
                  </a:cubicBezTo>
                  <a:cubicBezTo>
                    <a:pt x="124" y="199"/>
                    <a:pt x="123" y="199"/>
                    <a:pt x="122" y="199"/>
                  </a:cubicBezTo>
                  <a:cubicBezTo>
                    <a:pt x="120" y="200"/>
                    <a:pt x="118" y="200"/>
                    <a:pt x="117" y="201"/>
                  </a:cubicBezTo>
                  <a:cubicBezTo>
                    <a:pt x="115" y="201"/>
                    <a:pt x="114" y="201"/>
                    <a:pt x="113" y="201"/>
                  </a:cubicBezTo>
                  <a:cubicBezTo>
                    <a:pt x="112" y="201"/>
                    <a:pt x="112" y="200"/>
                    <a:pt x="111" y="200"/>
                  </a:cubicBezTo>
                  <a:cubicBezTo>
                    <a:pt x="110" y="200"/>
                    <a:pt x="110" y="200"/>
                    <a:pt x="109" y="199"/>
                  </a:cubicBezTo>
                  <a:cubicBezTo>
                    <a:pt x="109" y="199"/>
                    <a:pt x="109" y="199"/>
                    <a:pt x="108" y="198"/>
                  </a:cubicBezTo>
                  <a:cubicBezTo>
                    <a:pt x="107" y="197"/>
                    <a:pt x="107" y="196"/>
                    <a:pt x="106" y="195"/>
                  </a:cubicBezTo>
                  <a:cubicBezTo>
                    <a:pt x="105" y="193"/>
                    <a:pt x="105" y="191"/>
                    <a:pt x="105" y="189"/>
                  </a:cubicBezTo>
                  <a:cubicBezTo>
                    <a:pt x="104" y="187"/>
                    <a:pt x="105" y="186"/>
                    <a:pt x="105" y="184"/>
                  </a:cubicBezTo>
                  <a:cubicBezTo>
                    <a:pt x="105" y="183"/>
                    <a:pt x="105" y="183"/>
                    <a:pt x="105" y="182"/>
                  </a:cubicBezTo>
                  <a:cubicBezTo>
                    <a:pt x="106" y="182"/>
                    <a:pt x="107" y="182"/>
                    <a:pt x="109" y="182"/>
                  </a:cubicBezTo>
                  <a:cubicBezTo>
                    <a:pt x="113" y="181"/>
                    <a:pt x="118" y="180"/>
                    <a:pt x="123" y="178"/>
                  </a:cubicBezTo>
                  <a:cubicBezTo>
                    <a:pt x="127" y="177"/>
                    <a:pt x="132" y="176"/>
                    <a:pt x="137" y="174"/>
                  </a:cubicBezTo>
                  <a:cubicBezTo>
                    <a:pt x="146" y="170"/>
                    <a:pt x="155" y="165"/>
                    <a:pt x="164" y="160"/>
                  </a:cubicBezTo>
                  <a:cubicBezTo>
                    <a:pt x="172" y="155"/>
                    <a:pt x="180" y="149"/>
                    <a:pt x="187" y="143"/>
                  </a:cubicBezTo>
                  <a:cubicBezTo>
                    <a:pt x="191" y="140"/>
                    <a:pt x="195" y="138"/>
                    <a:pt x="199" y="135"/>
                  </a:cubicBezTo>
                  <a:cubicBezTo>
                    <a:pt x="199" y="135"/>
                    <a:pt x="199" y="136"/>
                    <a:pt x="199" y="137"/>
                  </a:cubicBezTo>
                  <a:close/>
                  <a:moveTo>
                    <a:pt x="213" y="124"/>
                  </a:moveTo>
                  <a:cubicBezTo>
                    <a:pt x="214" y="127"/>
                    <a:pt x="214" y="129"/>
                    <a:pt x="215" y="131"/>
                  </a:cubicBezTo>
                  <a:cubicBezTo>
                    <a:pt x="215" y="134"/>
                    <a:pt x="215" y="136"/>
                    <a:pt x="215" y="139"/>
                  </a:cubicBezTo>
                  <a:cubicBezTo>
                    <a:pt x="214" y="141"/>
                    <a:pt x="214" y="143"/>
                    <a:pt x="213" y="145"/>
                  </a:cubicBezTo>
                  <a:cubicBezTo>
                    <a:pt x="212" y="147"/>
                    <a:pt x="211" y="149"/>
                    <a:pt x="210" y="151"/>
                  </a:cubicBezTo>
                  <a:cubicBezTo>
                    <a:pt x="209" y="153"/>
                    <a:pt x="208" y="155"/>
                    <a:pt x="206" y="157"/>
                  </a:cubicBezTo>
                  <a:cubicBezTo>
                    <a:pt x="202" y="162"/>
                    <a:pt x="198" y="167"/>
                    <a:pt x="193" y="171"/>
                  </a:cubicBezTo>
                  <a:cubicBezTo>
                    <a:pt x="191" y="174"/>
                    <a:pt x="188" y="176"/>
                    <a:pt x="185" y="178"/>
                  </a:cubicBezTo>
                  <a:cubicBezTo>
                    <a:pt x="183" y="180"/>
                    <a:pt x="180" y="182"/>
                    <a:pt x="178" y="184"/>
                  </a:cubicBezTo>
                  <a:cubicBezTo>
                    <a:pt x="175" y="187"/>
                    <a:pt x="171" y="189"/>
                    <a:pt x="167" y="192"/>
                  </a:cubicBezTo>
                  <a:cubicBezTo>
                    <a:pt x="164" y="194"/>
                    <a:pt x="160" y="197"/>
                    <a:pt x="156" y="199"/>
                  </a:cubicBezTo>
                  <a:cubicBezTo>
                    <a:pt x="152" y="201"/>
                    <a:pt x="148" y="203"/>
                    <a:pt x="144" y="205"/>
                  </a:cubicBezTo>
                  <a:cubicBezTo>
                    <a:pt x="140" y="207"/>
                    <a:pt x="136" y="209"/>
                    <a:pt x="132" y="211"/>
                  </a:cubicBezTo>
                  <a:cubicBezTo>
                    <a:pt x="130" y="212"/>
                    <a:pt x="127" y="213"/>
                    <a:pt x="124" y="214"/>
                  </a:cubicBezTo>
                  <a:cubicBezTo>
                    <a:pt x="121" y="214"/>
                    <a:pt x="118" y="215"/>
                    <a:pt x="115" y="215"/>
                  </a:cubicBezTo>
                  <a:cubicBezTo>
                    <a:pt x="113" y="216"/>
                    <a:pt x="111" y="216"/>
                    <a:pt x="109" y="216"/>
                  </a:cubicBezTo>
                  <a:cubicBezTo>
                    <a:pt x="107" y="216"/>
                    <a:pt x="105" y="216"/>
                    <a:pt x="103" y="216"/>
                  </a:cubicBezTo>
                  <a:cubicBezTo>
                    <a:pt x="102" y="216"/>
                    <a:pt x="101" y="215"/>
                    <a:pt x="100" y="215"/>
                  </a:cubicBezTo>
                  <a:cubicBezTo>
                    <a:pt x="99" y="214"/>
                    <a:pt x="98" y="214"/>
                    <a:pt x="97" y="213"/>
                  </a:cubicBezTo>
                  <a:cubicBezTo>
                    <a:pt x="97" y="213"/>
                    <a:pt x="96" y="213"/>
                    <a:pt x="96" y="212"/>
                  </a:cubicBezTo>
                  <a:cubicBezTo>
                    <a:pt x="95" y="211"/>
                    <a:pt x="94" y="210"/>
                    <a:pt x="94" y="209"/>
                  </a:cubicBezTo>
                  <a:cubicBezTo>
                    <a:pt x="94" y="209"/>
                    <a:pt x="93" y="208"/>
                    <a:pt x="93" y="208"/>
                  </a:cubicBezTo>
                  <a:cubicBezTo>
                    <a:pt x="93" y="207"/>
                    <a:pt x="92" y="205"/>
                    <a:pt x="92" y="204"/>
                  </a:cubicBezTo>
                  <a:cubicBezTo>
                    <a:pt x="92" y="202"/>
                    <a:pt x="91" y="201"/>
                    <a:pt x="91" y="199"/>
                  </a:cubicBezTo>
                  <a:cubicBezTo>
                    <a:pt x="91" y="197"/>
                    <a:pt x="91" y="195"/>
                    <a:pt x="91" y="192"/>
                  </a:cubicBezTo>
                  <a:cubicBezTo>
                    <a:pt x="91" y="191"/>
                    <a:pt x="91" y="189"/>
                    <a:pt x="92" y="188"/>
                  </a:cubicBezTo>
                  <a:cubicBezTo>
                    <a:pt x="92" y="186"/>
                    <a:pt x="93" y="184"/>
                    <a:pt x="93" y="183"/>
                  </a:cubicBezTo>
                  <a:cubicBezTo>
                    <a:pt x="93" y="183"/>
                    <a:pt x="93" y="182"/>
                    <a:pt x="93" y="182"/>
                  </a:cubicBezTo>
                  <a:cubicBezTo>
                    <a:pt x="93" y="182"/>
                    <a:pt x="94" y="182"/>
                    <a:pt x="94" y="182"/>
                  </a:cubicBezTo>
                  <a:cubicBezTo>
                    <a:pt x="94" y="182"/>
                    <a:pt x="95" y="182"/>
                    <a:pt x="95" y="182"/>
                  </a:cubicBezTo>
                  <a:cubicBezTo>
                    <a:pt x="95" y="183"/>
                    <a:pt x="95" y="185"/>
                    <a:pt x="95" y="186"/>
                  </a:cubicBezTo>
                  <a:cubicBezTo>
                    <a:pt x="95" y="187"/>
                    <a:pt x="95" y="188"/>
                    <a:pt x="95" y="189"/>
                  </a:cubicBezTo>
                  <a:cubicBezTo>
                    <a:pt x="95" y="190"/>
                    <a:pt x="96" y="192"/>
                    <a:pt x="96" y="194"/>
                  </a:cubicBezTo>
                  <a:cubicBezTo>
                    <a:pt x="96" y="195"/>
                    <a:pt x="97" y="196"/>
                    <a:pt x="97" y="197"/>
                  </a:cubicBezTo>
                  <a:cubicBezTo>
                    <a:pt x="98" y="199"/>
                    <a:pt x="99" y="201"/>
                    <a:pt x="100" y="202"/>
                  </a:cubicBezTo>
                  <a:cubicBezTo>
                    <a:pt x="100" y="203"/>
                    <a:pt x="101" y="204"/>
                    <a:pt x="101" y="204"/>
                  </a:cubicBezTo>
                  <a:cubicBezTo>
                    <a:pt x="102" y="205"/>
                    <a:pt x="103" y="206"/>
                    <a:pt x="104" y="207"/>
                  </a:cubicBezTo>
                  <a:cubicBezTo>
                    <a:pt x="106" y="208"/>
                    <a:pt x="107" y="209"/>
                    <a:pt x="109" y="209"/>
                  </a:cubicBezTo>
                  <a:cubicBezTo>
                    <a:pt x="110" y="210"/>
                    <a:pt x="112" y="210"/>
                    <a:pt x="114" y="210"/>
                  </a:cubicBezTo>
                  <a:cubicBezTo>
                    <a:pt x="116" y="210"/>
                    <a:pt x="117" y="210"/>
                    <a:pt x="119" y="210"/>
                  </a:cubicBezTo>
                  <a:cubicBezTo>
                    <a:pt x="119" y="210"/>
                    <a:pt x="120" y="210"/>
                    <a:pt x="120" y="210"/>
                  </a:cubicBezTo>
                  <a:cubicBezTo>
                    <a:pt x="122" y="209"/>
                    <a:pt x="123" y="209"/>
                    <a:pt x="124" y="208"/>
                  </a:cubicBezTo>
                  <a:cubicBezTo>
                    <a:pt x="127" y="208"/>
                    <a:pt x="129" y="207"/>
                    <a:pt x="131" y="206"/>
                  </a:cubicBezTo>
                  <a:cubicBezTo>
                    <a:pt x="133" y="205"/>
                    <a:pt x="135" y="204"/>
                    <a:pt x="137" y="202"/>
                  </a:cubicBezTo>
                  <a:cubicBezTo>
                    <a:pt x="140" y="201"/>
                    <a:pt x="142" y="200"/>
                    <a:pt x="144" y="199"/>
                  </a:cubicBezTo>
                  <a:cubicBezTo>
                    <a:pt x="148" y="196"/>
                    <a:pt x="152" y="194"/>
                    <a:pt x="156" y="191"/>
                  </a:cubicBezTo>
                  <a:cubicBezTo>
                    <a:pt x="160" y="189"/>
                    <a:pt x="164" y="186"/>
                    <a:pt x="168" y="184"/>
                  </a:cubicBezTo>
                  <a:cubicBezTo>
                    <a:pt x="170" y="182"/>
                    <a:pt x="172" y="181"/>
                    <a:pt x="174" y="179"/>
                  </a:cubicBezTo>
                  <a:cubicBezTo>
                    <a:pt x="176" y="178"/>
                    <a:pt x="178" y="176"/>
                    <a:pt x="180" y="175"/>
                  </a:cubicBezTo>
                  <a:cubicBezTo>
                    <a:pt x="184" y="172"/>
                    <a:pt x="188" y="169"/>
                    <a:pt x="191" y="166"/>
                  </a:cubicBezTo>
                  <a:cubicBezTo>
                    <a:pt x="193" y="165"/>
                    <a:pt x="194" y="163"/>
                    <a:pt x="195" y="162"/>
                  </a:cubicBezTo>
                  <a:cubicBezTo>
                    <a:pt x="196" y="161"/>
                    <a:pt x="198" y="160"/>
                    <a:pt x="199" y="158"/>
                  </a:cubicBezTo>
                  <a:cubicBezTo>
                    <a:pt x="201" y="155"/>
                    <a:pt x="203" y="152"/>
                    <a:pt x="205" y="148"/>
                  </a:cubicBezTo>
                  <a:cubicBezTo>
                    <a:pt x="207" y="145"/>
                    <a:pt x="208" y="141"/>
                    <a:pt x="208" y="137"/>
                  </a:cubicBezTo>
                  <a:cubicBezTo>
                    <a:pt x="208" y="135"/>
                    <a:pt x="208" y="133"/>
                    <a:pt x="208" y="131"/>
                  </a:cubicBezTo>
                  <a:cubicBezTo>
                    <a:pt x="208" y="131"/>
                    <a:pt x="208" y="130"/>
                    <a:pt x="208" y="130"/>
                  </a:cubicBezTo>
                  <a:cubicBezTo>
                    <a:pt x="208" y="130"/>
                    <a:pt x="208" y="129"/>
                    <a:pt x="208" y="129"/>
                  </a:cubicBezTo>
                  <a:cubicBezTo>
                    <a:pt x="208" y="129"/>
                    <a:pt x="207" y="129"/>
                    <a:pt x="207" y="129"/>
                  </a:cubicBezTo>
                  <a:cubicBezTo>
                    <a:pt x="208" y="128"/>
                    <a:pt x="210" y="127"/>
                    <a:pt x="211" y="126"/>
                  </a:cubicBezTo>
                  <a:cubicBezTo>
                    <a:pt x="211" y="125"/>
                    <a:pt x="212" y="125"/>
                    <a:pt x="213" y="124"/>
                  </a:cubicBezTo>
                  <a:cubicBezTo>
                    <a:pt x="213" y="124"/>
                    <a:pt x="213" y="124"/>
                    <a:pt x="213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80EF3F5B-77CF-4AFD-B7BE-11E90C712CB2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908619" y="6215878"/>
              <a:ext cx="84758" cy="84759"/>
            </a:xfrm>
            <a:custGeom>
              <a:avLst/>
              <a:gdLst>
                <a:gd name="T0" fmla="*/ 17 w 33"/>
                <a:gd name="T1" fmla="*/ 33 h 33"/>
                <a:gd name="T2" fmla="*/ 21 w 33"/>
                <a:gd name="T3" fmla="*/ 32 h 33"/>
                <a:gd name="T4" fmla="*/ 25 w 33"/>
                <a:gd name="T5" fmla="*/ 30 h 33"/>
                <a:gd name="T6" fmla="*/ 29 w 33"/>
                <a:gd name="T7" fmla="*/ 27 h 33"/>
                <a:gd name="T8" fmla="*/ 32 w 33"/>
                <a:gd name="T9" fmla="*/ 21 h 33"/>
                <a:gd name="T10" fmla="*/ 32 w 33"/>
                <a:gd name="T11" fmla="*/ 18 h 33"/>
                <a:gd name="T12" fmla="*/ 32 w 33"/>
                <a:gd name="T13" fmla="*/ 14 h 33"/>
                <a:gd name="T14" fmla="*/ 30 w 33"/>
                <a:gd name="T15" fmla="*/ 9 h 33"/>
                <a:gd name="T16" fmla="*/ 25 w 33"/>
                <a:gd name="T17" fmla="*/ 2 h 33"/>
                <a:gd name="T18" fmla="*/ 17 w 33"/>
                <a:gd name="T19" fmla="*/ 0 h 33"/>
                <a:gd name="T20" fmla="*/ 13 w 33"/>
                <a:gd name="T21" fmla="*/ 0 h 33"/>
                <a:gd name="T22" fmla="*/ 11 w 33"/>
                <a:gd name="T23" fmla="*/ 1 h 33"/>
                <a:gd name="T24" fmla="*/ 8 w 33"/>
                <a:gd name="T25" fmla="*/ 2 h 33"/>
                <a:gd name="T26" fmla="*/ 5 w 33"/>
                <a:gd name="T27" fmla="*/ 4 h 33"/>
                <a:gd name="T28" fmla="*/ 2 w 33"/>
                <a:gd name="T29" fmla="*/ 8 h 33"/>
                <a:gd name="T30" fmla="*/ 0 w 33"/>
                <a:gd name="T31" fmla="*/ 12 h 33"/>
                <a:gd name="T32" fmla="*/ 0 w 33"/>
                <a:gd name="T33" fmla="*/ 16 h 33"/>
                <a:gd name="T34" fmla="*/ 0 w 33"/>
                <a:gd name="T35" fmla="*/ 19 h 33"/>
                <a:gd name="T36" fmla="*/ 2 w 33"/>
                <a:gd name="T37" fmla="*/ 22 h 33"/>
                <a:gd name="T38" fmla="*/ 4 w 33"/>
                <a:gd name="T39" fmla="*/ 25 h 33"/>
                <a:gd name="T40" fmla="*/ 5 w 33"/>
                <a:gd name="T41" fmla="*/ 27 h 33"/>
                <a:gd name="T42" fmla="*/ 8 w 33"/>
                <a:gd name="T43" fmla="*/ 29 h 33"/>
                <a:gd name="T44" fmla="*/ 9 w 33"/>
                <a:gd name="T45" fmla="*/ 30 h 33"/>
                <a:gd name="T46" fmla="*/ 13 w 33"/>
                <a:gd name="T47" fmla="*/ 32 h 33"/>
                <a:gd name="T48" fmla="*/ 17 w 33"/>
                <a:gd name="T49" fmla="*/ 33 h 33"/>
                <a:gd name="T50" fmla="*/ 12 w 33"/>
                <a:gd name="T51" fmla="*/ 20 h 33"/>
                <a:gd name="T52" fmla="*/ 10 w 33"/>
                <a:gd name="T53" fmla="*/ 17 h 33"/>
                <a:gd name="T54" fmla="*/ 9 w 33"/>
                <a:gd name="T55" fmla="*/ 15 h 33"/>
                <a:gd name="T56" fmla="*/ 9 w 33"/>
                <a:gd name="T57" fmla="*/ 14 h 33"/>
                <a:gd name="T58" fmla="*/ 9 w 33"/>
                <a:gd name="T59" fmla="*/ 13 h 33"/>
                <a:gd name="T60" fmla="*/ 10 w 33"/>
                <a:gd name="T61" fmla="*/ 12 h 33"/>
                <a:gd name="T62" fmla="*/ 11 w 33"/>
                <a:gd name="T63" fmla="*/ 11 h 33"/>
                <a:gd name="T64" fmla="*/ 14 w 33"/>
                <a:gd name="T65" fmla="*/ 10 h 33"/>
                <a:gd name="T66" fmla="*/ 16 w 33"/>
                <a:gd name="T67" fmla="*/ 9 h 33"/>
                <a:gd name="T68" fmla="*/ 17 w 33"/>
                <a:gd name="T69" fmla="*/ 9 h 33"/>
                <a:gd name="T70" fmla="*/ 19 w 33"/>
                <a:gd name="T71" fmla="*/ 10 h 33"/>
                <a:gd name="T72" fmla="*/ 20 w 33"/>
                <a:gd name="T73" fmla="*/ 11 h 33"/>
                <a:gd name="T74" fmla="*/ 21 w 33"/>
                <a:gd name="T75" fmla="*/ 11 h 33"/>
                <a:gd name="T76" fmla="*/ 22 w 33"/>
                <a:gd name="T77" fmla="*/ 13 h 33"/>
                <a:gd name="T78" fmla="*/ 23 w 33"/>
                <a:gd name="T79" fmla="*/ 16 h 33"/>
                <a:gd name="T80" fmla="*/ 23 w 33"/>
                <a:gd name="T81" fmla="*/ 17 h 33"/>
                <a:gd name="T82" fmla="*/ 23 w 33"/>
                <a:gd name="T83" fmla="*/ 19 h 33"/>
                <a:gd name="T84" fmla="*/ 22 w 33"/>
                <a:gd name="T85" fmla="*/ 21 h 33"/>
                <a:gd name="T86" fmla="*/ 21 w 33"/>
                <a:gd name="T87" fmla="*/ 22 h 33"/>
                <a:gd name="T88" fmla="*/ 19 w 33"/>
                <a:gd name="T89" fmla="*/ 23 h 33"/>
                <a:gd name="T90" fmla="*/ 18 w 33"/>
                <a:gd name="T91" fmla="*/ 23 h 33"/>
                <a:gd name="T92" fmla="*/ 17 w 33"/>
                <a:gd name="T93" fmla="*/ 23 h 33"/>
                <a:gd name="T94" fmla="*/ 16 w 33"/>
                <a:gd name="T95" fmla="*/ 23 h 33"/>
                <a:gd name="T96" fmla="*/ 14 w 33"/>
                <a:gd name="T97" fmla="*/ 22 h 33"/>
                <a:gd name="T98" fmla="*/ 12 w 33"/>
                <a:gd name="T99" fmla="*/ 21 h 33"/>
                <a:gd name="T100" fmla="*/ 12 w 33"/>
                <a:gd name="T10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18" y="33"/>
                    <a:pt x="20" y="32"/>
                    <a:pt x="21" y="32"/>
                  </a:cubicBezTo>
                  <a:cubicBezTo>
                    <a:pt x="23" y="32"/>
                    <a:pt x="24" y="31"/>
                    <a:pt x="25" y="30"/>
                  </a:cubicBezTo>
                  <a:cubicBezTo>
                    <a:pt x="26" y="29"/>
                    <a:pt x="28" y="28"/>
                    <a:pt x="29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2" y="20"/>
                    <a:pt x="32" y="19"/>
                    <a:pt x="32" y="18"/>
                  </a:cubicBezTo>
                  <a:cubicBezTo>
                    <a:pt x="33" y="16"/>
                    <a:pt x="32" y="15"/>
                    <a:pt x="32" y="14"/>
                  </a:cubicBezTo>
                  <a:cubicBezTo>
                    <a:pt x="32" y="12"/>
                    <a:pt x="31" y="10"/>
                    <a:pt x="30" y="9"/>
                  </a:cubicBezTo>
                  <a:cubicBezTo>
                    <a:pt x="29" y="6"/>
                    <a:pt x="27" y="4"/>
                    <a:pt x="25" y="2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1" y="9"/>
                    <a:pt x="1" y="10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1" y="21"/>
                    <a:pt x="2" y="22"/>
                  </a:cubicBezTo>
                  <a:cubicBezTo>
                    <a:pt x="2" y="23"/>
                    <a:pt x="3" y="24"/>
                    <a:pt x="4" y="25"/>
                  </a:cubicBezTo>
                  <a:cubicBezTo>
                    <a:pt x="4" y="25"/>
                    <a:pt x="4" y="26"/>
                    <a:pt x="5" y="27"/>
                  </a:cubicBezTo>
                  <a:cubicBezTo>
                    <a:pt x="6" y="28"/>
                    <a:pt x="7" y="29"/>
                    <a:pt x="8" y="29"/>
                  </a:cubicBezTo>
                  <a:cubicBezTo>
                    <a:pt x="8" y="30"/>
                    <a:pt x="9" y="30"/>
                    <a:pt x="9" y="30"/>
                  </a:cubicBezTo>
                  <a:cubicBezTo>
                    <a:pt x="10" y="31"/>
                    <a:pt x="12" y="31"/>
                    <a:pt x="13" y="32"/>
                  </a:cubicBezTo>
                  <a:cubicBezTo>
                    <a:pt x="14" y="32"/>
                    <a:pt x="15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1" y="19"/>
                    <a:pt x="10" y="18"/>
                    <a:pt x="10" y="17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9" y="14"/>
                    <a:pt x="9" y="14"/>
                    <a:pt x="9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11" y="12"/>
                    <a:pt x="11" y="11"/>
                  </a:cubicBezTo>
                  <a:cubicBezTo>
                    <a:pt x="12" y="11"/>
                    <a:pt x="13" y="10"/>
                    <a:pt x="14" y="10"/>
                  </a:cubicBezTo>
                  <a:cubicBezTo>
                    <a:pt x="14" y="10"/>
                    <a:pt x="15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8" y="9"/>
                    <a:pt x="18" y="10"/>
                    <a:pt x="19" y="10"/>
                  </a:cubicBezTo>
                  <a:cubicBezTo>
                    <a:pt x="19" y="10"/>
                    <a:pt x="20" y="10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2"/>
                    <a:pt x="22" y="13"/>
                    <a:pt x="22" y="13"/>
                  </a:cubicBezTo>
                  <a:cubicBezTo>
                    <a:pt x="23" y="14"/>
                    <a:pt x="23" y="15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3" y="18"/>
                    <a:pt x="23" y="19"/>
                    <a:pt x="23" y="19"/>
                  </a:cubicBezTo>
                  <a:cubicBezTo>
                    <a:pt x="22" y="20"/>
                    <a:pt x="22" y="20"/>
                    <a:pt x="22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0" y="22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541EBFA5-5425-4501-B1BA-ACC1F3A296D9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733048" y="6720796"/>
              <a:ext cx="452851" cy="392311"/>
            </a:xfrm>
            <a:custGeom>
              <a:avLst/>
              <a:gdLst>
                <a:gd name="T0" fmla="*/ 168 w 174"/>
                <a:gd name="T1" fmla="*/ 2 h 149"/>
                <a:gd name="T2" fmla="*/ 153 w 174"/>
                <a:gd name="T3" fmla="*/ 2 h 149"/>
                <a:gd name="T4" fmla="*/ 145 w 174"/>
                <a:gd name="T5" fmla="*/ 1 h 149"/>
                <a:gd name="T6" fmla="*/ 123 w 174"/>
                <a:gd name="T7" fmla="*/ 14 h 149"/>
                <a:gd name="T8" fmla="*/ 105 w 174"/>
                <a:gd name="T9" fmla="*/ 25 h 149"/>
                <a:gd name="T10" fmla="*/ 89 w 174"/>
                <a:gd name="T11" fmla="*/ 39 h 149"/>
                <a:gd name="T12" fmla="*/ 37 w 174"/>
                <a:gd name="T13" fmla="*/ 48 h 149"/>
                <a:gd name="T14" fmla="*/ 0 w 174"/>
                <a:gd name="T15" fmla="*/ 93 h 149"/>
                <a:gd name="T16" fmla="*/ 12 w 174"/>
                <a:gd name="T17" fmla="*/ 126 h 149"/>
                <a:gd name="T18" fmla="*/ 60 w 174"/>
                <a:gd name="T19" fmla="*/ 149 h 149"/>
                <a:gd name="T20" fmla="*/ 99 w 174"/>
                <a:gd name="T21" fmla="*/ 128 h 149"/>
                <a:gd name="T22" fmla="*/ 122 w 174"/>
                <a:gd name="T23" fmla="*/ 78 h 149"/>
                <a:gd name="T24" fmla="*/ 148 w 174"/>
                <a:gd name="T25" fmla="*/ 65 h 149"/>
                <a:gd name="T26" fmla="*/ 156 w 174"/>
                <a:gd name="T27" fmla="*/ 47 h 149"/>
                <a:gd name="T28" fmla="*/ 165 w 174"/>
                <a:gd name="T29" fmla="*/ 38 h 149"/>
                <a:gd name="T30" fmla="*/ 172 w 174"/>
                <a:gd name="T31" fmla="*/ 32 h 149"/>
                <a:gd name="T32" fmla="*/ 146 w 174"/>
                <a:gd name="T33" fmla="*/ 9 h 149"/>
                <a:gd name="T34" fmla="*/ 150 w 174"/>
                <a:gd name="T35" fmla="*/ 17 h 149"/>
                <a:gd name="T36" fmla="*/ 156 w 174"/>
                <a:gd name="T37" fmla="*/ 36 h 149"/>
                <a:gd name="T38" fmla="*/ 147 w 174"/>
                <a:gd name="T39" fmla="*/ 22 h 149"/>
                <a:gd name="T40" fmla="*/ 134 w 174"/>
                <a:gd name="T41" fmla="*/ 17 h 149"/>
                <a:gd name="T42" fmla="*/ 78 w 174"/>
                <a:gd name="T43" fmla="*/ 91 h 149"/>
                <a:gd name="T44" fmla="*/ 71 w 174"/>
                <a:gd name="T45" fmla="*/ 81 h 149"/>
                <a:gd name="T46" fmla="*/ 81 w 174"/>
                <a:gd name="T47" fmla="*/ 69 h 149"/>
                <a:gd name="T48" fmla="*/ 120 w 174"/>
                <a:gd name="T49" fmla="*/ 49 h 149"/>
                <a:gd name="T50" fmla="*/ 87 w 174"/>
                <a:gd name="T51" fmla="*/ 87 h 149"/>
                <a:gd name="T52" fmla="*/ 110 w 174"/>
                <a:gd name="T53" fmla="*/ 80 h 149"/>
                <a:gd name="T54" fmla="*/ 95 w 174"/>
                <a:gd name="T55" fmla="*/ 118 h 149"/>
                <a:gd name="T56" fmla="*/ 51 w 174"/>
                <a:gd name="T57" fmla="*/ 139 h 149"/>
                <a:gd name="T58" fmla="*/ 12 w 174"/>
                <a:gd name="T59" fmla="*/ 110 h 149"/>
                <a:gd name="T60" fmla="*/ 14 w 174"/>
                <a:gd name="T61" fmla="*/ 79 h 149"/>
                <a:gd name="T62" fmla="*/ 40 w 174"/>
                <a:gd name="T63" fmla="*/ 57 h 149"/>
                <a:gd name="T64" fmla="*/ 92 w 174"/>
                <a:gd name="T65" fmla="*/ 48 h 149"/>
                <a:gd name="T66" fmla="*/ 87 w 174"/>
                <a:gd name="T67" fmla="*/ 56 h 149"/>
                <a:gd name="T68" fmla="*/ 48 w 174"/>
                <a:gd name="T69" fmla="*/ 78 h 149"/>
                <a:gd name="T70" fmla="*/ 60 w 174"/>
                <a:gd name="T71" fmla="*/ 88 h 149"/>
                <a:gd name="T72" fmla="*/ 56 w 174"/>
                <a:gd name="T73" fmla="*/ 103 h 149"/>
                <a:gd name="T74" fmla="*/ 70 w 174"/>
                <a:gd name="T75" fmla="*/ 101 h 149"/>
                <a:gd name="T76" fmla="*/ 78 w 174"/>
                <a:gd name="T77" fmla="*/ 111 h 149"/>
                <a:gd name="T78" fmla="*/ 92 w 174"/>
                <a:gd name="T79" fmla="*/ 95 h 149"/>
                <a:gd name="T80" fmla="*/ 126 w 174"/>
                <a:gd name="T81" fmla="*/ 57 h 149"/>
                <a:gd name="T82" fmla="*/ 141 w 174"/>
                <a:gd name="T83" fmla="*/ 58 h 149"/>
                <a:gd name="T84" fmla="*/ 137 w 174"/>
                <a:gd name="T85" fmla="*/ 58 h 149"/>
                <a:gd name="T86" fmla="*/ 115 w 174"/>
                <a:gd name="T87" fmla="*/ 30 h 149"/>
                <a:gd name="T88" fmla="*/ 114 w 174"/>
                <a:gd name="T89" fmla="*/ 27 h 149"/>
                <a:gd name="T90" fmla="*/ 116 w 174"/>
                <a:gd name="T91" fmla="*/ 26 h 149"/>
                <a:gd name="T92" fmla="*/ 127 w 174"/>
                <a:gd name="T93" fmla="*/ 35 h 149"/>
                <a:gd name="T94" fmla="*/ 142 w 174"/>
                <a:gd name="T95" fmla="*/ 57 h 149"/>
                <a:gd name="T96" fmla="*/ 132 w 174"/>
                <a:gd name="T97" fmla="*/ 19 h 149"/>
                <a:gd name="T98" fmla="*/ 147 w 174"/>
                <a:gd name="T99" fmla="*/ 42 h 149"/>
                <a:gd name="T100" fmla="*/ 142 w 174"/>
                <a:gd name="T101" fmla="*/ 39 h 149"/>
                <a:gd name="T102" fmla="*/ 162 w 174"/>
                <a:gd name="T103" fmla="*/ 10 h 149"/>
                <a:gd name="T104" fmla="*/ 158 w 174"/>
                <a:gd name="T105" fmla="*/ 1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149">
                  <a:moveTo>
                    <a:pt x="172" y="14"/>
                  </a:moveTo>
                  <a:cubicBezTo>
                    <a:pt x="172" y="13"/>
                    <a:pt x="172" y="11"/>
                    <a:pt x="172" y="10"/>
                  </a:cubicBezTo>
                  <a:cubicBezTo>
                    <a:pt x="171" y="8"/>
                    <a:pt x="170" y="6"/>
                    <a:pt x="170" y="4"/>
                  </a:cubicBezTo>
                  <a:cubicBezTo>
                    <a:pt x="170" y="4"/>
                    <a:pt x="169" y="4"/>
                    <a:pt x="169" y="4"/>
                  </a:cubicBezTo>
                  <a:cubicBezTo>
                    <a:pt x="169" y="3"/>
                    <a:pt x="168" y="3"/>
                    <a:pt x="168" y="2"/>
                  </a:cubicBezTo>
                  <a:cubicBezTo>
                    <a:pt x="167" y="1"/>
                    <a:pt x="166" y="1"/>
                    <a:pt x="164" y="0"/>
                  </a:cubicBezTo>
                  <a:cubicBezTo>
                    <a:pt x="163" y="0"/>
                    <a:pt x="162" y="0"/>
                    <a:pt x="161" y="0"/>
                  </a:cubicBezTo>
                  <a:cubicBezTo>
                    <a:pt x="160" y="0"/>
                    <a:pt x="159" y="0"/>
                    <a:pt x="158" y="1"/>
                  </a:cubicBezTo>
                  <a:cubicBezTo>
                    <a:pt x="157" y="1"/>
                    <a:pt x="155" y="1"/>
                    <a:pt x="154" y="2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2" y="2"/>
                    <a:pt x="151" y="1"/>
                    <a:pt x="150" y="1"/>
                  </a:cubicBezTo>
                  <a:cubicBezTo>
                    <a:pt x="150" y="1"/>
                    <a:pt x="149" y="1"/>
                    <a:pt x="148" y="1"/>
                  </a:cubicBezTo>
                  <a:cubicBezTo>
                    <a:pt x="148" y="1"/>
                    <a:pt x="147" y="1"/>
                    <a:pt x="147" y="1"/>
                  </a:cubicBezTo>
                  <a:cubicBezTo>
                    <a:pt x="146" y="1"/>
                    <a:pt x="145" y="1"/>
                    <a:pt x="145" y="1"/>
                  </a:cubicBezTo>
                  <a:cubicBezTo>
                    <a:pt x="142" y="2"/>
                    <a:pt x="140" y="3"/>
                    <a:pt x="138" y="4"/>
                  </a:cubicBezTo>
                  <a:cubicBezTo>
                    <a:pt x="136" y="5"/>
                    <a:pt x="135" y="7"/>
                    <a:pt x="133" y="8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1" y="8"/>
                    <a:pt x="130" y="9"/>
                    <a:pt x="129" y="10"/>
                  </a:cubicBezTo>
                  <a:cubicBezTo>
                    <a:pt x="127" y="11"/>
                    <a:pt x="125" y="13"/>
                    <a:pt x="123" y="14"/>
                  </a:cubicBezTo>
                  <a:cubicBezTo>
                    <a:pt x="122" y="15"/>
                    <a:pt x="121" y="16"/>
                    <a:pt x="121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18" y="16"/>
                    <a:pt x="116" y="16"/>
                    <a:pt x="114" y="16"/>
                  </a:cubicBezTo>
                  <a:cubicBezTo>
                    <a:pt x="111" y="17"/>
                    <a:pt x="109" y="18"/>
                    <a:pt x="107" y="20"/>
                  </a:cubicBezTo>
                  <a:cubicBezTo>
                    <a:pt x="106" y="22"/>
                    <a:pt x="105" y="23"/>
                    <a:pt x="105" y="25"/>
                  </a:cubicBezTo>
                  <a:cubicBezTo>
                    <a:pt x="105" y="26"/>
                    <a:pt x="105" y="27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30"/>
                    <a:pt x="104" y="30"/>
                    <a:pt x="104" y="30"/>
                  </a:cubicBezTo>
                  <a:cubicBezTo>
                    <a:pt x="102" y="32"/>
                    <a:pt x="100" y="33"/>
                    <a:pt x="98" y="35"/>
                  </a:cubicBezTo>
                  <a:cubicBezTo>
                    <a:pt x="95" y="36"/>
                    <a:pt x="92" y="37"/>
                    <a:pt x="89" y="39"/>
                  </a:cubicBezTo>
                  <a:cubicBezTo>
                    <a:pt x="88" y="39"/>
                    <a:pt x="86" y="40"/>
                    <a:pt x="84" y="41"/>
                  </a:cubicBezTo>
                  <a:cubicBezTo>
                    <a:pt x="82" y="41"/>
                    <a:pt x="81" y="41"/>
                    <a:pt x="79" y="42"/>
                  </a:cubicBezTo>
                  <a:cubicBezTo>
                    <a:pt x="75" y="42"/>
                    <a:pt x="70" y="42"/>
                    <a:pt x="66" y="42"/>
                  </a:cubicBezTo>
                  <a:cubicBezTo>
                    <a:pt x="61" y="42"/>
                    <a:pt x="56" y="43"/>
                    <a:pt x="51" y="44"/>
                  </a:cubicBezTo>
                  <a:cubicBezTo>
                    <a:pt x="46" y="45"/>
                    <a:pt x="41" y="46"/>
                    <a:pt x="37" y="48"/>
                  </a:cubicBezTo>
                  <a:cubicBezTo>
                    <a:pt x="32" y="50"/>
                    <a:pt x="28" y="52"/>
                    <a:pt x="24" y="55"/>
                  </a:cubicBezTo>
                  <a:cubicBezTo>
                    <a:pt x="22" y="57"/>
                    <a:pt x="19" y="58"/>
                    <a:pt x="18" y="60"/>
                  </a:cubicBezTo>
                  <a:cubicBezTo>
                    <a:pt x="16" y="62"/>
                    <a:pt x="14" y="63"/>
                    <a:pt x="13" y="65"/>
                  </a:cubicBezTo>
                  <a:cubicBezTo>
                    <a:pt x="9" y="69"/>
                    <a:pt x="6" y="73"/>
                    <a:pt x="4" y="78"/>
                  </a:cubicBezTo>
                  <a:cubicBezTo>
                    <a:pt x="2" y="83"/>
                    <a:pt x="0" y="88"/>
                    <a:pt x="0" y="93"/>
                  </a:cubicBezTo>
                  <a:cubicBezTo>
                    <a:pt x="0" y="96"/>
                    <a:pt x="0" y="98"/>
                    <a:pt x="0" y="101"/>
                  </a:cubicBezTo>
                  <a:cubicBezTo>
                    <a:pt x="0" y="103"/>
                    <a:pt x="1" y="106"/>
                    <a:pt x="2" y="108"/>
                  </a:cubicBezTo>
                  <a:cubicBezTo>
                    <a:pt x="2" y="111"/>
                    <a:pt x="3" y="113"/>
                    <a:pt x="5" y="116"/>
                  </a:cubicBezTo>
                  <a:cubicBezTo>
                    <a:pt x="6" y="118"/>
                    <a:pt x="7" y="120"/>
                    <a:pt x="8" y="122"/>
                  </a:cubicBezTo>
                  <a:cubicBezTo>
                    <a:pt x="9" y="123"/>
                    <a:pt x="10" y="125"/>
                    <a:pt x="12" y="126"/>
                  </a:cubicBezTo>
                  <a:cubicBezTo>
                    <a:pt x="12" y="127"/>
                    <a:pt x="13" y="128"/>
                    <a:pt x="14" y="129"/>
                  </a:cubicBezTo>
                  <a:cubicBezTo>
                    <a:pt x="15" y="130"/>
                    <a:pt x="17" y="132"/>
                    <a:pt x="19" y="134"/>
                  </a:cubicBezTo>
                  <a:cubicBezTo>
                    <a:pt x="23" y="137"/>
                    <a:pt x="27" y="140"/>
                    <a:pt x="31" y="142"/>
                  </a:cubicBezTo>
                  <a:cubicBezTo>
                    <a:pt x="35" y="145"/>
                    <a:pt x="40" y="147"/>
                    <a:pt x="45" y="148"/>
                  </a:cubicBezTo>
                  <a:cubicBezTo>
                    <a:pt x="50" y="149"/>
                    <a:pt x="55" y="149"/>
                    <a:pt x="60" y="149"/>
                  </a:cubicBezTo>
                  <a:cubicBezTo>
                    <a:pt x="63" y="148"/>
                    <a:pt x="65" y="148"/>
                    <a:pt x="68" y="147"/>
                  </a:cubicBezTo>
                  <a:cubicBezTo>
                    <a:pt x="70" y="147"/>
                    <a:pt x="73" y="146"/>
                    <a:pt x="75" y="145"/>
                  </a:cubicBezTo>
                  <a:cubicBezTo>
                    <a:pt x="78" y="145"/>
                    <a:pt x="80" y="143"/>
                    <a:pt x="82" y="142"/>
                  </a:cubicBezTo>
                  <a:cubicBezTo>
                    <a:pt x="85" y="141"/>
                    <a:pt x="87" y="139"/>
                    <a:pt x="89" y="138"/>
                  </a:cubicBezTo>
                  <a:cubicBezTo>
                    <a:pt x="93" y="135"/>
                    <a:pt x="96" y="131"/>
                    <a:pt x="99" y="128"/>
                  </a:cubicBezTo>
                  <a:cubicBezTo>
                    <a:pt x="101" y="125"/>
                    <a:pt x="104" y="122"/>
                    <a:pt x="106" y="119"/>
                  </a:cubicBezTo>
                  <a:cubicBezTo>
                    <a:pt x="107" y="116"/>
                    <a:pt x="109" y="112"/>
                    <a:pt x="110" y="109"/>
                  </a:cubicBezTo>
                  <a:cubicBezTo>
                    <a:pt x="111" y="105"/>
                    <a:pt x="112" y="102"/>
                    <a:pt x="113" y="99"/>
                  </a:cubicBezTo>
                  <a:cubicBezTo>
                    <a:pt x="114" y="96"/>
                    <a:pt x="115" y="92"/>
                    <a:pt x="116" y="89"/>
                  </a:cubicBezTo>
                  <a:cubicBezTo>
                    <a:pt x="118" y="85"/>
                    <a:pt x="120" y="82"/>
                    <a:pt x="122" y="78"/>
                  </a:cubicBezTo>
                  <a:cubicBezTo>
                    <a:pt x="124" y="76"/>
                    <a:pt x="126" y="74"/>
                    <a:pt x="128" y="72"/>
                  </a:cubicBezTo>
                  <a:cubicBezTo>
                    <a:pt x="130" y="70"/>
                    <a:pt x="132" y="69"/>
                    <a:pt x="134" y="67"/>
                  </a:cubicBezTo>
                  <a:cubicBezTo>
                    <a:pt x="134" y="67"/>
                    <a:pt x="135" y="67"/>
                    <a:pt x="136" y="68"/>
                  </a:cubicBezTo>
                  <a:cubicBezTo>
                    <a:pt x="137" y="68"/>
                    <a:pt x="139" y="68"/>
                    <a:pt x="141" y="68"/>
                  </a:cubicBezTo>
                  <a:cubicBezTo>
                    <a:pt x="143" y="68"/>
                    <a:pt x="146" y="67"/>
                    <a:pt x="148" y="65"/>
                  </a:cubicBezTo>
                  <a:cubicBezTo>
                    <a:pt x="149" y="64"/>
                    <a:pt x="150" y="63"/>
                    <a:pt x="150" y="62"/>
                  </a:cubicBezTo>
                  <a:cubicBezTo>
                    <a:pt x="151" y="60"/>
                    <a:pt x="152" y="58"/>
                    <a:pt x="151" y="55"/>
                  </a:cubicBezTo>
                  <a:cubicBezTo>
                    <a:pt x="151" y="55"/>
                    <a:pt x="151" y="54"/>
                    <a:pt x="151" y="53"/>
                  </a:cubicBezTo>
                  <a:cubicBezTo>
                    <a:pt x="153" y="52"/>
                    <a:pt x="154" y="50"/>
                    <a:pt x="155" y="48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7" y="47"/>
                    <a:pt x="158" y="47"/>
                    <a:pt x="158" y="46"/>
                  </a:cubicBezTo>
                  <a:cubicBezTo>
                    <a:pt x="160" y="45"/>
                    <a:pt x="161" y="45"/>
                    <a:pt x="162" y="44"/>
                  </a:cubicBezTo>
                  <a:cubicBezTo>
                    <a:pt x="162" y="43"/>
                    <a:pt x="163" y="43"/>
                    <a:pt x="163" y="42"/>
                  </a:cubicBezTo>
                  <a:cubicBezTo>
                    <a:pt x="164" y="42"/>
                    <a:pt x="164" y="41"/>
                    <a:pt x="164" y="41"/>
                  </a:cubicBezTo>
                  <a:cubicBezTo>
                    <a:pt x="165" y="40"/>
                    <a:pt x="165" y="39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6" y="38"/>
                    <a:pt x="166" y="38"/>
                    <a:pt x="166" y="37"/>
                  </a:cubicBezTo>
                  <a:cubicBezTo>
                    <a:pt x="167" y="37"/>
                    <a:pt x="168" y="37"/>
                    <a:pt x="168" y="36"/>
                  </a:cubicBezTo>
                  <a:cubicBezTo>
                    <a:pt x="169" y="36"/>
                    <a:pt x="170" y="35"/>
                    <a:pt x="170" y="35"/>
                  </a:cubicBezTo>
                  <a:cubicBezTo>
                    <a:pt x="171" y="34"/>
                    <a:pt x="172" y="33"/>
                    <a:pt x="172" y="32"/>
                  </a:cubicBezTo>
                  <a:cubicBezTo>
                    <a:pt x="173" y="31"/>
                    <a:pt x="174" y="29"/>
                    <a:pt x="174" y="27"/>
                  </a:cubicBezTo>
                  <a:cubicBezTo>
                    <a:pt x="174" y="26"/>
                    <a:pt x="174" y="25"/>
                    <a:pt x="174" y="25"/>
                  </a:cubicBezTo>
                  <a:cubicBezTo>
                    <a:pt x="173" y="21"/>
                    <a:pt x="173" y="18"/>
                    <a:pt x="172" y="14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5" y="11"/>
                  </a:moveTo>
                  <a:cubicBezTo>
                    <a:pt x="146" y="10"/>
                    <a:pt x="146" y="10"/>
                    <a:pt x="147" y="10"/>
                  </a:cubicBezTo>
                  <a:cubicBezTo>
                    <a:pt x="148" y="12"/>
                    <a:pt x="149" y="15"/>
                    <a:pt x="150" y="17"/>
                  </a:cubicBezTo>
                  <a:cubicBezTo>
                    <a:pt x="152" y="20"/>
                    <a:pt x="153" y="22"/>
                    <a:pt x="154" y="25"/>
                  </a:cubicBezTo>
                  <a:cubicBezTo>
                    <a:pt x="155" y="27"/>
                    <a:pt x="156" y="30"/>
                    <a:pt x="156" y="32"/>
                  </a:cubicBezTo>
                  <a:cubicBezTo>
                    <a:pt x="156" y="33"/>
                    <a:pt x="156" y="34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5" y="37"/>
                    <a:pt x="155" y="37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5" y="36"/>
                    <a:pt x="155" y="35"/>
                    <a:pt x="154" y="35"/>
                  </a:cubicBezTo>
                  <a:cubicBezTo>
                    <a:pt x="152" y="31"/>
                    <a:pt x="150" y="26"/>
                    <a:pt x="147" y="22"/>
                  </a:cubicBezTo>
                  <a:cubicBezTo>
                    <a:pt x="146" y="20"/>
                    <a:pt x="145" y="19"/>
                    <a:pt x="144" y="17"/>
                  </a:cubicBezTo>
                  <a:cubicBezTo>
                    <a:pt x="143" y="16"/>
                    <a:pt x="142" y="14"/>
                    <a:pt x="141" y="13"/>
                  </a:cubicBezTo>
                  <a:cubicBezTo>
                    <a:pt x="143" y="12"/>
                    <a:pt x="144" y="11"/>
                    <a:pt x="145" y="11"/>
                  </a:cubicBezTo>
                  <a:close/>
                  <a:moveTo>
                    <a:pt x="134" y="17"/>
                  </a:moveTo>
                  <a:cubicBezTo>
                    <a:pt x="134" y="17"/>
                    <a:pt x="134" y="17"/>
                    <a:pt x="134" y="1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4" y="17"/>
                    <a:pt x="134" y="17"/>
                    <a:pt x="134" y="17"/>
                  </a:cubicBezTo>
                  <a:close/>
                  <a:moveTo>
                    <a:pt x="80" y="95"/>
                  </a:moveTo>
                  <a:cubicBezTo>
                    <a:pt x="80" y="94"/>
                    <a:pt x="80" y="94"/>
                    <a:pt x="80" y="93"/>
                  </a:cubicBezTo>
                  <a:cubicBezTo>
                    <a:pt x="79" y="92"/>
                    <a:pt x="79" y="92"/>
                    <a:pt x="78" y="91"/>
                  </a:cubicBezTo>
                  <a:cubicBezTo>
                    <a:pt x="78" y="90"/>
                    <a:pt x="77" y="90"/>
                    <a:pt x="76" y="90"/>
                  </a:cubicBezTo>
                  <a:cubicBezTo>
                    <a:pt x="75" y="89"/>
                    <a:pt x="73" y="90"/>
                    <a:pt x="72" y="90"/>
                  </a:cubicBezTo>
                  <a:cubicBezTo>
                    <a:pt x="71" y="90"/>
                    <a:pt x="70" y="90"/>
                    <a:pt x="69" y="91"/>
                  </a:cubicBezTo>
                  <a:cubicBezTo>
                    <a:pt x="70" y="89"/>
                    <a:pt x="71" y="87"/>
                    <a:pt x="71" y="86"/>
                  </a:cubicBezTo>
                  <a:cubicBezTo>
                    <a:pt x="72" y="84"/>
                    <a:pt x="72" y="82"/>
                    <a:pt x="71" y="81"/>
                  </a:cubicBezTo>
                  <a:cubicBezTo>
                    <a:pt x="71" y="81"/>
                    <a:pt x="70" y="80"/>
                    <a:pt x="69" y="79"/>
                  </a:cubicBezTo>
                  <a:cubicBezTo>
                    <a:pt x="68" y="79"/>
                    <a:pt x="67" y="79"/>
                    <a:pt x="67" y="78"/>
                  </a:cubicBezTo>
                  <a:cubicBezTo>
                    <a:pt x="66" y="78"/>
                    <a:pt x="65" y="78"/>
                    <a:pt x="64" y="78"/>
                  </a:cubicBezTo>
                  <a:cubicBezTo>
                    <a:pt x="65" y="77"/>
                    <a:pt x="67" y="77"/>
                    <a:pt x="68" y="76"/>
                  </a:cubicBezTo>
                  <a:cubicBezTo>
                    <a:pt x="72" y="74"/>
                    <a:pt x="77" y="72"/>
                    <a:pt x="81" y="69"/>
                  </a:cubicBezTo>
                  <a:cubicBezTo>
                    <a:pt x="85" y="67"/>
                    <a:pt x="90" y="65"/>
                    <a:pt x="94" y="62"/>
                  </a:cubicBezTo>
                  <a:cubicBezTo>
                    <a:pt x="98" y="60"/>
                    <a:pt x="102" y="57"/>
                    <a:pt x="106" y="55"/>
                  </a:cubicBezTo>
                  <a:cubicBezTo>
                    <a:pt x="110" y="53"/>
                    <a:pt x="114" y="51"/>
                    <a:pt x="118" y="48"/>
                  </a:cubicBezTo>
                  <a:cubicBezTo>
                    <a:pt x="118" y="48"/>
                    <a:pt x="118" y="48"/>
                    <a:pt x="119" y="47"/>
                  </a:cubicBezTo>
                  <a:cubicBezTo>
                    <a:pt x="119" y="48"/>
                    <a:pt x="120" y="49"/>
                    <a:pt x="120" y="49"/>
                  </a:cubicBezTo>
                  <a:cubicBezTo>
                    <a:pt x="117" y="53"/>
                    <a:pt x="113" y="56"/>
                    <a:pt x="110" y="60"/>
                  </a:cubicBezTo>
                  <a:cubicBezTo>
                    <a:pt x="108" y="62"/>
                    <a:pt x="106" y="63"/>
                    <a:pt x="105" y="65"/>
                  </a:cubicBezTo>
                  <a:cubicBezTo>
                    <a:pt x="103" y="67"/>
                    <a:pt x="102" y="69"/>
                    <a:pt x="100" y="70"/>
                  </a:cubicBezTo>
                  <a:cubicBezTo>
                    <a:pt x="97" y="74"/>
                    <a:pt x="94" y="77"/>
                    <a:pt x="91" y="81"/>
                  </a:cubicBezTo>
                  <a:cubicBezTo>
                    <a:pt x="90" y="83"/>
                    <a:pt x="88" y="85"/>
                    <a:pt x="87" y="87"/>
                  </a:cubicBezTo>
                  <a:cubicBezTo>
                    <a:pt x="85" y="89"/>
                    <a:pt x="84" y="90"/>
                    <a:pt x="82" y="92"/>
                  </a:cubicBezTo>
                  <a:cubicBezTo>
                    <a:pt x="81" y="93"/>
                    <a:pt x="81" y="94"/>
                    <a:pt x="80" y="95"/>
                  </a:cubicBezTo>
                  <a:close/>
                  <a:moveTo>
                    <a:pt x="123" y="64"/>
                  </a:moveTo>
                  <a:cubicBezTo>
                    <a:pt x="121" y="66"/>
                    <a:pt x="120" y="67"/>
                    <a:pt x="118" y="68"/>
                  </a:cubicBezTo>
                  <a:cubicBezTo>
                    <a:pt x="115" y="72"/>
                    <a:pt x="112" y="76"/>
                    <a:pt x="110" y="80"/>
                  </a:cubicBezTo>
                  <a:cubicBezTo>
                    <a:pt x="108" y="84"/>
                    <a:pt x="106" y="89"/>
                    <a:pt x="105" y="94"/>
                  </a:cubicBezTo>
                  <a:cubicBezTo>
                    <a:pt x="104" y="98"/>
                    <a:pt x="103" y="102"/>
                    <a:pt x="101" y="107"/>
                  </a:cubicBezTo>
                  <a:cubicBezTo>
                    <a:pt x="101" y="107"/>
                    <a:pt x="101" y="108"/>
                    <a:pt x="100" y="108"/>
                  </a:cubicBezTo>
                  <a:cubicBezTo>
                    <a:pt x="100" y="110"/>
                    <a:pt x="99" y="111"/>
                    <a:pt x="98" y="113"/>
                  </a:cubicBezTo>
                  <a:cubicBezTo>
                    <a:pt x="97" y="115"/>
                    <a:pt x="96" y="116"/>
                    <a:pt x="95" y="118"/>
                  </a:cubicBezTo>
                  <a:cubicBezTo>
                    <a:pt x="92" y="123"/>
                    <a:pt x="87" y="127"/>
                    <a:pt x="83" y="131"/>
                  </a:cubicBezTo>
                  <a:cubicBezTo>
                    <a:pt x="80" y="133"/>
                    <a:pt x="78" y="134"/>
                    <a:pt x="75" y="135"/>
                  </a:cubicBezTo>
                  <a:cubicBezTo>
                    <a:pt x="71" y="137"/>
                    <a:pt x="66" y="138"/>
                    <a:pt x="62" y="139"/>
                  </a:cubicBezTo>
                  <a:cubicBezTo>
                    <a:pt x="60" y="139"/>
                    <a:pt x="58" y="139"/>
                    <a:pt x="57" y="139"/>
                  </a:cubicBezTo>
                  <a:cubicBezTo>
                    <a:pt x="55" y="140"/>
                    <a:pt x="53" y="139"/>
                    <a:pt x="51" y="139"/>
                  </a:cubicBezTo>
                  <a:cubicBezTo>
                    <a:pt x="47" y="139"/>
                    <a:pt x="44" y="138"/>
                    <a:pt x="40" y="137"/>
                  </a:cubicBezTo>
                  <a:cubicBezTo>
                    <a:pt x="37" y="135"/>
                    <a:pt x="33" y="133"/>
                    <a:pt x="30" y="131"/>
                  </a:cubicBezTo>
                  <a:cubicBezTo>
                    <a:pt x="28" y="129"/>
                    <a:pt x="26" y="128"/>
                    <a:pt x="24" y="126"/>
                  </a:cubicBezTo>
                  <a:cubicBezTo>
                    <a:pt x="22" y="124"/>
                    <a:pt x="20" y="121"/>
                    <a:pt x="18" y="119"/>
                  </a:cubicBezTo>
                  <a:cubicBezTo>
                    <a:pt x="15" y="116"/>
                    <a:pt x="14" y="113"/>
                    <a:pt x="12" y="110"/>
                  </a:cubicBezTo>
                  <a:cubicBezTo>
                    <a:pt x="11" y="107"/>
                    <a:pt x="10" y="104"/>
                    <a:pt x="9" y="100"/>
                  </a:cubicBezTo>
                  <a:cubicBezTo>
                    <a:pt x="9" y="98"/>
                    <a:pt x="9" y="95"/>
                    <a:pt x="9" y="93"/>
                  </a:cubicBezTo>
                  <a:cubicBezTo>
                    <a:pt x="9" y="92"/>
                    <a:pt x="10" y="90"/>
                    <a:pt x="10" y="89"/>
                  </a:cubicBezTo>
                  <a:cubicBezTo>
                    <a:pt x="10" y="87"/>
                    <a:pt x="11" y="86"/>
                    <a:pt x="11" y="85"/>
                  </a:cubicBezTo>
                  <a:cubicBezTo>
                    <a:pt x="12" y="83"/>
                    <a:pt x="13" y="81"/>
                    <a:pt x="14" y="79"/>
                  </a:cubicBezTo>
                  <a:cubicBezTo>
                    <a:pt x="15" y="78"/>
                    <a:pt x="16" y="76"/>
                    <a:pt x="17" y="74"/>
                  </a:cubicBezTo>
                  <a:cubicBezTo>
                    <a:pt x="19" y="72"/>
                    <a:pt x="20" y="71"/>
                    <a:pt x="22" y="69"/>
                  </a:cubicBezTo>
                  <a:cubicBezTo>
                    <a:pt x="23" y="67"/>
                    <a:pt x="25" y="66"/>
                    <a:pt x="27" y="64"/>
                  </a:cubicBezTo>
                  <a:cubicBezTo>
                    <a:pt x="29" y="63"/>
                    <a:pt x="31" y="61"/>
                    <a:pt x="33" y="60"/>
                  </a:cubicBezTo>
                  <a:cubicBezTo>
                    <a:pt x="35" y="59"/>
                    <a:pt x="37" y="58"/>
                    <a:pt x="40" y="57"/>
                  </a:cubicBezTo>
                  <a:cubicBezTo>
                    <a:pt x="42" y="56"/>
                    <a:pt x="45" y="55"/>
                    <a:pt x="48" y="54"/>
                  </a:cubicBezTo>
                  <a:cubicBezTo>
                    <a:pt x="51" y="53"/>
                    <a:pt x="54" y="53"/>
                    <a:pt x="57" y="52"/>
                  </a:cubicBezTo>
                  <a:cubicBezTo>
                    <a:pt x="61" y="52"/>
                    <a:pt x="66" y="51"/>
                    <a:pt x="71" y="51"/>
                  </a:cubicBezTo>
                  <a:cubicBezTo>
                    <a:pt x="76" y="51"/>
                    <a:pt x="81" y="51"/>
                    <a:pt x="85" y="50"/>
                  </a:cubicBezTo>
                  <a:cubicBezTo>
                    <a:pt x="88" y="49"/>
                    <a:pt x="90" y="48"/>
                    <a:pt x="92" y="48"/>
                  </a:cubicBezTo>
                  <a:cubicBezTo>
                    <a:pt x="95" y="47"/>
                    <a:pt x="97" y="45"/>
                    <a:pt x="99" y="44"/>
                  </a:cubicBezTo>
                  <a:cubicBezTo>
                    <a:pt x="103" y="42"/>
                    <a:pt x="106" y="40"/>
                    <a:pt x="110" y="37"/>
                  </a:cubicBezTo>
                  <a:cubicBezTo>
                    <a:pt x="111" y="38"/>
                    <a:pt x="112" y="39"/>
                    <a:pt x="113" y="40"/>
                  </a:cubicBezTo>
                  <a:cubicBezTo>
                    <a:pt x="108" y="43"/>
                    <a:pt x="104" y="46"/>
                    <a:pt x="99" y="48"/>
                  </a:cubicBezTo>
                  <a:cubicBezTo>
                    <a:pt x="95" y="51"/>
                    <a:pt x="91" y="53"/>
                    <a:pt x="87" y="56"/>
                  </a:cubicBezTo>
                  <a:cubicBezTo>
                    <a:pt x="82" y="58"/>
                    <a:pt x="78" y="61"/>
                    <a:pt x="73" y="63"/>
                  </a:cubicBezTo>
                  <a:cubicBezTo>
                    <a:pt x="69" y="65"/>
                    <a:pt x="65" y="67"/>
                    <a:pt x="60" y="69"/>
                  </a:cubicBezTo>
                  <a:cubicBezTo>
                    <a:pt x="57" y="71"/>
                    <a:pt x="54" y="72"/>
                    <a:pt x="51" y="74"/>
                  </a:cubicBezTo>
                  <a:cubicBezTo>
                    <a:pt x="50" y="74"/>
                    <a:pt x="50" y="75"/>
                    <a:pt x="49" y="76"/>
                  </a:cubicBezTo>
                  <a:cubicBezTo>
                    <a:pt x="49" y="77"/>
                    <a:pt x="48" y="77"/>
                    <a:pt x="48" y="78"/>
                  </a:cubicBezTo>
                  <a:cubicBezTo>
                    <a:pt x="47" y="81"/>
                    <a:pt x="49" y="83"/>
                    <a:pt x="51" y="84"/>
                  </a:cubicBezTo>
                  <a:cubicBezTo>
                    <a:pt x="52" y="84"/>
                    <a:pt x="53" y="84"/>
                    <a:pt x="54" y="85"/>
                  </a:cubicBezTo>
                  <a:cubicBezTo>
                    <a:pt x="55" y="85"/>
                    <a:pt x="56" y="85"/>
                    <a:pt x="57" y="86"/>
                  </a:cubicBezTo>
                  <a:cubicBezTo>
                    <a:pt x="58" y="86"/>
                    <a:pt x="60" y="86"/>
                    <a:pt x="61" y="87"/>
                  </a:cubicBezTo>
                  <a:cubicBezTo>
                    <a:pt x="60" y="87"/>
                    <a:pt x="60" y="88"/>
                    <a:pt x="60" y="88"/>
                  </a:cubicBezTo>
                  <a:cubicBezTo>
                    <a:pt x="59" y="89"/>
                    <a:pt x="59" y="91"/>
                    <a:pt x="58" y="92"/>
                  </a:cubicBezTo>
                  <a:cubicBezTo>
                    <a:pt x="57" y="93"/>
                    <a:pt x="57" y="94"/>
                    <a:pt x="56" y="96"/>
                  </a:cubicBezTo>
                  <a:cubicBezTo>
                    <a:pt x="55" y="97"/>
                    <a:pt x="55" y="98"/>
                    <a:pt x="55" y="99"/>
                  </a:cubicBezTo>
                  <a:cubicBezTo>
                    <a:pt x="55" y="100"/>
                    <a:pt x="55" y="101"/>
                    <a:pt x="56" y="102"/>
                  </a:cubicBezTo>
                  <a:cubicBezTo>
                    <a:pt x="56" y="102"/>
                    <a:pt x="56" y="103"/>
                    <a:pt x="56" y="103"/>
                  </a:cubicBezTo>
                  <a:cubicBezTo>
                    <a:pt x="58" y="104"/>
                    <a:pt x="60" y="104"/>
                    <a:pt x="62" y="104"/>
                  </a:cubicBezTo>
                  <a:cubicBezTo>
                    <a:pt x="63" y="103"/>
                    <a:pt x="64" y="103"/>
                    <a:pt x="66" y="102"/>
                  </a:cubicBezTo>
                  <a:cubicBezTo>
                    <a:pt x="67" y="102"/>
                    <a:pt x="68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0" y="100"/>
                    <a:pt x="70" y="100"/>
                    <a:pt x="70" y="101"/>
                  </a:cubicBezTo>
                  <a:cubicBezTo>
                    <a:pt x="70" y="102"/>
                    <a:pt x="70" y="104"/>
                    <a:pt x="70" y="106"/>
                  </a:cubicBezTo>
                  <a:cubicBezTo>
                    <a:pt x="69" y="107"/>
                    <a:pt x="69" y="108"/>
                    <a:pt x="70" y="109"/>
                  </a:cubicBezTo>
                  <a:cubicBezTo>
                    <a:pt x="71" y="110"/>
                    <a:pt x="72" y="111"/>
                    <a:pt x="73" y="111"/>
                  </a:cubicBezTo>
                  <a:cubicBezTo>
                    <a:pt x="73" y="111"/>
                    <a:pt x="74" y="111"/>
                    <a:pt x="74" y="111"/>
                  </a:cubicBezTo>
                  <a:cubicBezTo>
                    <a:pt x="75" y="112"/>
                    <a:pt x="77" y="112"/>
                    <a:pt x="78" y="111"/>
                  </a:cubicBezTo>
                  <a:cubicBezTo>
                    <a:pt x="79" y="111"/>
                    <a:pt x="80" y="110"/>
                    <a:pt x="80" y="109"/>
                  </a:cubicBezTo>
                  <a:cubicBezTo>
                    <a:pt x="81" y="109"/>
                    <a:pt x="81" y="108"/>
                    <a:pt x="81" y="108"/>
                  </a:cubicBezTo>
                  <a:cubicBezTo>
                    <a:pt x="82" y="107"/>
                    <a:pt x="83" y="106"/>
                    <a:pt x="83" y="105"/>
                  </a:cubicBezTo>
                  <a:cubicBezTo>
                    <a:pt x="85" y="104"/>
                    <a:pt x="86" y="102"/>
                    <a:pt x="88" y="100"/>
                  </a:cubicBezTo>
                  <a:cubicBezTo>
                    <a:pt x="89" y="98"/>
                    <a:pt x="91" y="97"/>
                    <a:pt x="92" y="95"/>
                  </a:cubicBezTo>
                  <a:cubicBezTo>
                    <a:pt x="94" y="93"/>
                    <a:pt x="95" y="91"/>
                    <a:pt x="96" y="89"/>
                  </a:cubicBezTo>
                  <a:cubicBezTo>
                    <a:pt x="99" y="86"/>
                    <a:pt x="102" y="82"/>
                    <a:pt x="105" y="78"/>
                  </a:cubicBezTo>
                  <a:cubicBezTo>
                    <a:pt x="107" y="77"/>
                    <a:pt x="108" y="75"/>
                    <a:pt x="110" y="73"/>
                  </a:cubicBezTo>
                  <a:cubicBezTo>
                    <a:pt x="111" y="71"/>
                    <a:pt x="113" y="70"/>
                    <a:pt x="115" y="68"/>
                  </a:cubicBezTo>
                  <a:cubicBezTo>
                    <a:pt x="118" y="64"/>
                    <a:pt x="122" y="61"/>
                    <a:pt x="126" y="57"/>
                  </a:cubicBezTo>
                  <a:cubicBezTo>
                    <a:pt x="126" y="58"/>
                    <a:pt x="127" y="59"/>
                    <a:pt x="128" y="60"/>
                  </a:cubicBezTo>
                  <a:cubicBezTo>
                    <a:pt x="126" y="61"/>
                    <a:pt x="125" y="63"/>
                    <a:pt x="123" y="64"/>
                  </a:cubicBezTo>
                  <a:close/>
                  <a:moveTo>
                    <a:pt x="142" y="58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1" y="58"/>
                    <a:pt x="141" y="58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39" y="59"/>
                  </a:cubicBezTo>
                  <a:cubicBezTo>
                    <a:pt x="139" y="59"/>
                    <a:pt x="139" y="59"/>
                    <a:pt x="138" y="59"/>
                  </a:cubicBezTo>
                  <a:cubicBezTo>
                    <a:pt x="138" y="59"/>
                    <a:pt x="138" y="58"/>
                    <a:pt x="137" y="58"/>
                  </a:cubicBezTo>
                  <a:cubicBezTo>
                    <a:pt x="137" y="58"/>
                    <a:pt x="137" y="58"/>
                    <a:pt x="137" y="57"/>
                  </a:cubicBezTo>
                  <a:cubicBezTo>
                    <a:pt x="135" y="55"/>
                    <a:pt x="134" y="52"/>
                    <a:pt x="132" y="50"/>
                  </a:cubicBezTo>
                  <a:cubicBezTo>
                    <a:pt x="130" y="47"/>
                    <a:pt x="129" y="45"/>
                    <a:pt x="127" y="43"/>
                  </a:cubicBezTo>
                  <a:cubicBezTo>
                    <a:pt x="125" y="41"/>
                    <a:pt x="123" y="38"/>
                    <a:pt x="121" y="36"/>
                  </a:cubicBezTo>
                  <a:cubicBezTo>
                    <a:pt x="119" y="34"/>
                    <a:pt x="118" y="32"/>
                    <a:pt x="115" y="30"/>
                  </a:cubicBezTo>
                  <a:cubicBezTo>
                    <a:pt x="115" y="30"/>
                    <a:pt x="115" y="30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8"/>
                    <a:pt x="114" y="27"/>
                    <a:pt x="114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7" y="26"/>
                    <a:pt x="117" y="26"/>
                  </a:cubicBezTo>
                  <a:cubicBezTo>
                    <a:pt x="117" y="26"/>
                    <a:pt x="118" y="26"/>
                    <a:pt x="118" y="26"/>
                  </a:cubicBezTo>
                  <a:cubicBezTo>
                    <a:pt x="120" y="28"/>
                    <a:pt x="121" y="29"/>
                    <a:pt x="122" y="30"/>
                  </a:cubicBezTo>
                  <a:cubicBezTo>
                    <a:pt x="124" y="32"/>
                    <a:pt x="125" y="33"/>
                    <a:pt x="126" y="34"/>
                  </a:cubicBezTo>
                  <a:cubicBezTo>
                    <a:pt x="126" y="35"/>
                    <a:pt x="127" y="35"/>
                    <a:pt x="127" y="35"/>
                  </a:cubicBezTo>
                  <a:cubicBezTo>
                    <a:pt x="129" y="37"/>
                    <a:pt x="130" y="39"/>
                    <a:pt x="132" y="41"/>
                  </a:cubicBezTo>
                  <a:cubicBezTo>
                    <a:pt x="134" y="43"/>
                    <a:pt x="135" y="45"/>
                    <a:pt x="137" y="46"/>
                  </a:cubicBezTo>
                  <a:cubicBezTo>
                    <a:pt x="138" y="49"/>
                    <a:pt x="140" y="51"/>
                    <a:pt x="142" y="54"/>
                  </a:cubicBezTo>
                  <a:cubicBezTo>
                    <a:pt x="142" y="55"/>
                    <a:pt x="142" y="55"/>
                    <a:pt x="142" y="56"/>
                  </a:cubicBezTo>
                  <a:cubicBezTo>
                    <a:pt x="142" y="56"/>
                    <a:pt x="142" y="56"/>
                    <a:pt x="142" y="57"/>
                  </a:cubicBezTo>
                  <a:cubicBezTo>
                    <a:pt x="142" y="57"/>
                    <a:pt x="142" y="57"/>
                    <a:pt x="142" y="58"/>
                  </a:cubicBezTo>
                  <a:close/>
                  <a:moveTo>
                    <a:pt x="138" y="34"/>
                  </a:moveTo>
                  <a:cubicBezTo>
                    <a:pt x="136" y="32"/>
                    <a:pt x="135" y="30"/>
                    <a:pt x="133" y="29"/>
                  </a:cubicBezTo>
                  <a:cubicBezTo>
                    <a:pt x="132" y="26"/>
                    <a:pt x="130" y="24"/>
                    <a:pt x="128" y="23"/>
                  </a:cubicBezTo>
                  <a:cubicBezTo>
                    <a:pt x="129" y="21"/>
                    <a:pt x="130" y="20"/>
                    <a:pt x="132" y="19"/>
                  </a:cubicBezTo>
                  <a:cubicBezTo>
                    <a:pt x="132" y="19"/>
                    <a:pt x="133" y="18"/>
                    <a:pt x="133" y="18"/>
                  </a:cubicBezTo>
                  <a:cubicBezTo>
                    <a:pt x="134" y="19"/>
                    <a:pt x="135" y="21"/>
                    <a:pt x="136" y="22"/>
                  </a:cubicBezTo>
                  <a:cubicBezTo>
                    <a:pt x="137" y="24"/>
                    <a:pt x="139" y="26"/>
                    <a:pt x="140" y="28"/>
                  </a:cubicBezTo>
                  <a:cubicBezTo>
                    <a:pt x="141" y="30"/>
                    <a:pt x="143" y="33"/>
                    <a:pt x="144" y="35"/>
                  </a:cubicBezTo>
                  <a:cubicBezTo>
                    <a:pt x="145" y="37"/>
                    <a:pt x="147" y="39"/>
                    <a:pt x="147" y="42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4"/>
                    <a:pt x="147" y="44"/>
                  </a:cubicBezTo>
                  <a:cubicBezTo>
                    <a:pt x="145" y="42"/>
                    <a:pt x="144" y="40"/>
                    <a:pt x="142" y="39"/>
                  </a:cubicBezTo>
                  <a:cubicBezTo>
                    <a:pt x="141" y="37"/>
                    <a:pt x="139" y="35"/>
                    <a:pt x="138" y="34"/>
                  </a:cubicBezTo>
                  <a:close/>
                  <a:moveTo>
                    <a:pt x="158" y="12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9" y="10"/>
                    <a:pt x="160" y="10"/>
                    <a:pt x="162" y="10"/>
                  </a:cubicBezTo>
                  <a:cubicBezTo>
                    <a:pt x="162" y="10"/>
                    <a:pt x="162" y="10"/>
                    <a:pt x="162" y="10"/>
                  </a:cubicBezTo>
                  <a:cubicBezTo>
                    <a:pt x="163" y="14"/>
                    <a:pt x="163" y="15"/>
                    <a:pt x="164" y="18"/>
                  </a:cubicBezTo>
                  <a:cubicBezTo>
                    <a:pt x="164" y="19"/>
                    <a:pt x="164" y="21"/>
                    <a:pt x="164" y="23"/>
                  </a:cubicBezTo>
                  <a:cubicBezTo>
                    <a:pt x="164" y="23"/>
                    <a:pt x="164" y="24"/>
                    <a:pt x="164" y="25"/>
                  </a:cubicBezTo>
                  <a:cubicBezTo>
                    <a:pt x="164" y="23"/>
                    <a:pt x="163" y="21"/>
                    <a:pt x="162" y="19"/>
                  </a:cubicBezTo>
                  <a:cubicBezTo>
                    <a:pt x="161" y="16"/>
                    <a:pt x="159" y="14"/>
                    <a:pt x="15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DC8FF8CA-22C2-41A7-9C69-89842EBA3B48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3507332" y="6333329"/>
              <a:ext cx="455274" cy="389890"/>
            </a:xfrm>
            <a:custGeom>
              <a:avLst/>
              <a:gdLst>
                <a:gd name="T0" fmla="*/ 160 w 175"/>
                <a:gd name="T1" fmla="*/ 21 h 149"/>
                <a:gd name="T2" fmla="*/ 106 w 175"/>
                <a:gd name="T3" fmla="*/ 2 h 149"/>
                <a:gd name="T4" fmla="*/ 69 w 175"/>
                <a:gd name="T5" fmla="*/ 30 h 149"/>
                <a:gd name="T6" fmla="*/ 46 w 175"/>
                <a:gd name="T7" fmla="*/ 77 h 149"/>
                <a:gd name="T8" fmla="*/ 24 w 175"/>
                <a:gd name="T9" fmla="*/ 88 h 149"/>
                <a:gd name="T10" fmla="*/ 16 w 175"/>
                <a:gd name="T11" fmla="*/ 103 h 149"/>
                <a:gd name="T12" fmla="*/ 9 w 175"/>
                <a:gd name="T13" fmla="*/ 111 h 149"/>
                <a:gd name="T14" fmla="*/ 0 w 175"/>
                <a:gd name="T15" fmla="*/ 122 h 149"/>
                <a:gd name="T16" fmla="*/ 5 w 175"/>
                <a:gd name="T17" fmla="*/ 146 h 149"/>
                <a:gd name="T18" fmla="*/ 20 w 175"/>
                <a:gd name="T19" fmla="*/ 147 h 149"/>
                <a:gd name="T20" fmla="*/ 27 w 175"/>
                <a:gd name="T21" fmla="*/ 148 h 149"/>
                <a:gd name="T22" fmla="*/ 46 w 175"/>
                <a:gd name="T23" fmla="*/ 139 h 149"/>
                <a:gd name="T24" fmla="*/ 67 w 175"/>
                <a:gd name="T25" fmla="*/ 129 h 149"/>
                <a:gd name="T26" fmla="*/ 77 w 175"/>
                <a:gd name="T27" fmla="*/ 115 h 149"/>
                <a:gd name="T28" fmla="*/ 123 w 175"/>
                <a:gd name="T29" fmla="*/ 105 h 149"/>
                <a:gd name="T30" fmla="*/ 170 w 175"/>
                <a:gd name="T31" fmla="*/ 71 h 149"/>
                <a:gd name="T32" fmla="*/ 94 w 175"/>
                <a:gd name="T33" fmla="*/ 56 h 149"/>
                <a:gd name="T34" fmla="*/ 103 w 175"/>
                <a:gd name="T35" fmla="*/ 64 h 149"/>
                <a:gd name="T36" fmla="*/ 106 w 175"/>
                <a:gd name="T37" fmla="*/ 73 h 149"/>
                <a:gd name="T38" fmla="*/ 55 w 175"/>
                <a:gd name="T39" fmla="*/ 102 h 149"/>
                <a:gd name="T40" fmla="*/ 83 w 175"/>
                <a:gd name="T41" fmla="*/ 68 h 149"/>
                <a:gd name="T42" fmla="*/ 12 w 175"/>
                <a:gd name="T43" fmla="*/ 141 h 149"/>
                <a:gd name="T44" fmla="*/ 16 w 175"/>
                <a:gd name="T45" fmla="*/ 137 h 149"/>
                <a:gd name="T46" fmla="*/ 28 w 175"/>
                <a:gd name="T47" fmla="*/ 140 h 149"/>
                <a:gd name="T48" fmla="*/ 20 w 175"/>
                <a:gd name="T49" fmla="*/ 124 h 149"/>
                <a:gd name="T50" fmla="*/ 18 w 175"/>
                <a:gd name="T51" fmla="*/ 112 h 149"/>
                <a:gd name="T52" fmla="*/ 30 w 175"/>
                <a:gd name="T53" fmla="*/ 132 h 149"/>
                <a:gd name="T54" fmla="*/ 40 w 175"/>
                <a:gd name="T55" fmla="*/ 132 h 149"/>
                <a:gd name="T56" fmla="*/ 34 w 175"/>
                <a:gd name="T57" fmla="*/ 121 h 149"/>
                <a:gd name="T58" fmla="*/ 27 w 175"/>
                <a:gd name="T59" fmla="*/ 106 h 149"/>
                <a:gd name="T60" fmla="*/ 46 w 175"/>
                <a:gd name="T61" fmla="*/ 127 h 149"/>
                <a:gd name="T62" fmla="*/ 59 w 175"/>
                <a:gd name="T63" fmla="*/ 124 h 149"/>
                <a:gd name="T64" fmla="*/ 52 w 175"/>
                <a:gd name="T65" fmla="*/ 119 h 149"/>
                <a:gd name="T66" fmla="*/ 33 w 175"/>
                <a:gd name="T67" fmla="*/ 95 h 149"/>
                <a:gd name="T68" fmla="*/ 33 w 175"/>
                <a:gd name="T69" fmla="*/ 91 h 149"/>
                <a:gd name="T70" fmla="*/ 37 w 175"/>
                <a:gd name="T71" fmla="*/ 91 h 149"/>
                <a:gd name="T72" fmla="*/ 59 w 175"/>
                <a:gd name="T73" fmla="*/ 119 h 149"/>
                <a:gd name="T74" fmla="*/ 60 w 175"/>
                <a:gd name="T75" fmla="*/ 123 h 149"/>
                <a:gd name="T76" fmla="*/ 157 w 175"/>
                <a:gd name="T77" fmla="*/ 75 h 149"/>
                <a:gd name="T78" fmla="*/ 126 w 175"/>
                <a:gd name="T79" fmla="*/ 95 h 149"/>
                <a:gd name="T80" fmla="*/ 75 w 175"/>
                <a:gd name="T81" fmla="*/ 105 h 149"/>
                <a:gd name="T82" fmla="*/ 101 w 175"/>
                <a:gd name="T83" fmla="*/ 86 h 149"/>
                <a:gd name="T84" fmla="*/ 123 w 175"/>
                <a:gd name="T85" fmla="*/ 65 h 149"/>
                <a:gd name="T86" fmla="*/ 116 w 175"/>
                <a:gd name="T87" fmla="*/ 57 h 149"/>
                <a:gd name="T88" fmla="*/ 113 w 175"/>
                <a:gd name="T89" fmla="*/ 45 h 149"/>
                <a:gd name="T90" fmla="*/ 105 w 175"/>
                <a:gd name="T91" fmla="*/ 43 h 149"/>
                <a:gd name="T92" fmla="*/ 94 w 175"/>
                <a:gd name="T93" fmla="*/ 40 h 149"/>
                <a:gd name="T94" fmla="*/ 78 w 175"/>
                <a:gd name="T95" fmla="*/ 60 h 149"/>
                <a:gd name="T96" fmla="*/ 47 w 175"/>
                <a:gd name="T97" fmla="*/ 89 h 149"/>
                <a:gd name="T98" fmla="*/ 73 w 175"/>
                <a:gd name="T99" fmla="*/ 42 h 149"/>
                <a:gd name="T100" fmla="*/ 99 w 175"/>
                <a:gd name="T101" fmla="*/ 14 h 149"/>
                <a:gd name="T102" fmla="*/ 144 w 175"/>
                <a:gd name="T103" fmla="*/ 18 h 149"/>
                <a:gd name="T104" fmla="*/ 165 w 175"/>
                <a:gd name="T105" fmla="*/ 5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149">
                  <a:moveTo>
                    <a:pt x="173" y="41"/>
                  </a:moveTo>
                  <a:cubicBezTo>
                    <a:pt x="172" y="38"/>
                    <a:pt x="171" y="36"/>
                    <a:pt x="170" y="33"/>
                  </a:cubicBezTo>
                  <a:cubicBezTo>
                    <a:pt x="169" y="31"/>
                    <a:pt x="167" y="29"/>
                    <a:pt x="166" y="27"/>
                  </a:cubicBezTo>
                  <a:cubicBezTo>
                    <a:pt x="165" y="26"/>
                    <a:pt x="164" y="24"/>
                    <a:pt x="163" y="23"/>
                  </a:cubicBezTo>
                  <a:cubicBezTo>
                    <a:pt x="162" y="22"/>
                    <a:pt x="161" y="21"/>
                    <a:pt x="160" y="21"/>
                  </a:cubicBezTo>
                  <a:cubicBezTo>
                    <a:pt x="159" y="19"/>
                    <a:pt x="157" y="17"/>
                    <a:pt x="155" y="16"/>
                  </a:cubicBezTo>
                  <a:cubicBezTo>
                    <a:pt x="152" y="12"/>
                    <a:pt x="148" y="9"/>
                    <a:pt x="143" y="7"/>
                  </a:cubicBezTo>
                  <a:cubicBezTo>
                    <a:pt x="139" y="4"/>
                    <a:pt x="134" y="2"/>
                    <a:pt x="129" y="1"/>
                  </a:cubicBezTo>
                  <a:cubicBezTo>
                    <a:pt x="124" y="0"/>
                    <a:pt x="119" y="0"/>
                    <a:pt x="114" y="0"/>
                  </a:cubicBezTo>
                  <a:cubicBezTo>
                    <a:pt x="111" y="1"/>
                    <a:pt x="109" y="1"/>
                    <a:pt x="106" y="2"/>
                  </a:cubicBezTo>
                  <a:cubicBezTo>
                    <a:pt x="104" y="2"/>
                    <a:pt x="102" y="3"/>
                    <a:pt x="99" y="4"/>
                  </a:cubicBezTo>
                  <a:cubicBezTo>
                    <a:pt x="97" y="5"/>
                    <a:pt x="94" y="6"/>
                    <a:pt x="92" y="7"/>
                  </a:cubicBezTo>
                  <a:cubicBezTo>
                    <a:pt x="89" y="8"/>
                    <a:pt x="87" y="10"/>
                    <a:pt x="85" y="11"/>
                  </a:cubicBezTo>
                  <a:cubicBezTo>
                    <a:pt x="82" y="14"/>
                    <a:pt x="78" y="18"/>
                    <a:pt x="75" y="21"/>
                  </a:cubicBezTo>
                  <a:cubicBezTo>
                    <a:pt x="73" y="24"/>
                    <a:pt x="70" y="27"/>
                    <a:pt x="69" y="30"/>
                  </a:cubicBezTo>
                  <a:cubicBezTo>
                    <a:pt x="67" y="34"/>
                    <a:pt x="65" y="37"/>
                    <a:pt x="64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0" y="54"/>
                    <a:pt x="59" y="57"/>
                    <a:pt x="58" y="60"/>
                  </a:cubicBezTo>
                  <a:cubicBezTo>
                    <a:pt x="56" y="64"/>
                    <a:pt x="54" y="67"/>
                    <a:pt x="52" y="71"/>
                  </a:cubicBezTo>
                  <a:cubicBezTo>
                    <a:pt x="50" y="73"/>
                    <a:pt x="48" y="75"/>
                    <a:pt x="46" y="77"/>
                  </a:cubicBezTo>
                  <a:cubicBezTo>
                    <a:pt x="44" y="79"/>
                    <a:pt x="42" y="81"/>
                    <a:pt x="40" y="82"/>
                  </a:cubicBezTo>
                  <a:cubicBezTo>
                    <a:pt x="40" y="82"/>
                    <a:pt x="39" y="82"/>
                    <a:pt x="38" y="81"/>
                  </a:cubicBezTo>
                  <a:cubicBezTo>
                    <a:pt x="37" y="81"/>
                    <a:pt x="35" y="81"/>
                    <a:pt x="33" y="81"/>
                  </a:cubicBezTo>
                  <a:cubicBezTo>
                    <a:pt x="31" y="81"/>
                    <a:pt x="28" y="82"/>
                    <a:pt x="27" y="84"/>
                  </a:cubicBezTo>
                  <a:cubicBezTo>
                    <a:pt x="25" y="85"/>
                    <a:pt x="25" y="86"/>
                    <a:pt x="24" y="88"/>
                  </a:cubicBezTo>
                  <a:cubicBezTo>
                    <a:pt x="23" y="89"/>
                    <a:pt x="23" y="92"/>
                    <a:pt x="23" y="94"/>
                  </a:cubicBezTo>
                  <a:cubicBezTo>
                    <a:pt x="23" y="94"/>
                    <a:pt x="23" y="95"/>
                    <a:pt x="23" y="96"/>
                  </a:cubicBezTo>
                  <a:cubicBezTo>
                    <a:pt x="21" y="98"/>
                    <a:pt x="20" y="99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18" y="102"/>
                    <a:pt x="17" y="103"/>
                    <a:pt x="16" y="103"/>
                  </a:cubicBezTo>
                  <a:cubicBezTo>
                    <a:pt x="14" y="104"/>
                    <a:pt x="13" y="104"/>
                    <a:pt x="12" y="105"/>
                  </a:cubicBezTo>
                  <a:cubicBezTo>
                    <a:pt x="12" y="106"/>
                    <a:pt x="11" y="106"/>
                    <a:pt x="11" y="107"/>
                  </a:cubicBezTo>
                  <a:cubicBezTo>
                    <a:pt x="10" y="107"/>
                    <a:pt x="10" y="108"/>
                    <a:pt x="10" y="109"/>
                  </a:cubicBezTo>
                  <a:cubicBezTo>
                    <a:pt x="9" y="109"/>
                    <a:pt x="9" y="110"/>
                    <a:pt x="9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8" y="111"/>
                    <a:pt x="8" y="112"/>
                    <a:pt x="8" y="112"/>
                  </a:cubicBezTo>
                  <a:cubicBezTo>
                    <a:pt x="7" y="112"/>
                    <a:pt x="6" y="112"/>
                    <a:pt x="6" y="113"/>
                  </a:cubicBezTo>
                  <a:cubicBezTo>
                    <a:pt x="5" y="113"/>
                    <a:pt x="4" y="114"/>
                    <a:pt x="4" y="114"/>
                  </a:cubicBezTo>
                  <a:cubicBezTo>
                    <a:pt x="3" y="115"/>
                    <a:pt x="2" y="116"/>
                    <a:pt x="2" y="117"/>
                  </a:cubicBezTo>
                  <a:cubicBezTo>
                    <a:pt x="1" y="118"/>
                    <a:pt x="1" y="120"/>
                    <a:pt x="0" y="122"/>
                  </a:cubicBezTo>
                  <a:cubicBezTo>
                    <a:pt x="0" y="123"/>
                    <a:pt x="0" y="124"/>
                    <a:pt x="1" y="124"/>
                  </a:cubicBezTo>
                  <a:cubicBezTo>
                    <a:pt x="1" y="128"/>
                    <a:pt x="1" y="131"/>
                    <a:pt x="2" y="135"/>
                  </a:cubicBezTo>
                  <a:cubicBezTo>
                    <a:pt x="2" y="136"/>
                    <a:pt x="2" y="138"/>
                    <a:pt x="3" y="139"/>
                  </a:cubicBezTo>
                  <a:cubicBezTo>
                    <a:pt x="3" y="141"/>
                    <a:pt x="4" y="143"/>
                    <a:pt x="5" y="145"/>
                  </a:cubicBezTo>
                  <a:cubicBezTo>
                    <a:pt x="5" y="145"/>
                    <a:pt x="5" y="145"/>
                    <a:pt x="5" y="146"/>
                  </a:cubicBezTo>
                  <a:cubicBezTo>
                    <a:pt x="5" y="146"/>
                    <a:pt x="6" y="146"/>
                    <a:pt x="6" y="147"/>
                  </a:cubicBezTo>
                  <a:cubicBezTo>
                    <a:pt x="7" y="148"/>
                    <a:pt x="8" y="148"/>
                    <a:pt x="10" y="149"/>
                  </a:cubicBezTo>
                  <a:cubicBezTo>
                    <a:pt x="11" y="149"/>
                    <a:pt x="12" y="149"/>
                    <a:pt x="13" y="149"/>
                  </a:cubicBezTo>
                  <a:cubicBezTo>
                    <a:pt x="14" y="149"/>
                    <a:pt x="15" y="149"/>
                    <a:pt x="16" y="148"/>
                  </a:cubicBezTo>
                  <a:cubicBezTo>
                    <a:pt x="17" y="148"/>
                    <a:pt x="19" y="148"/>
                    <a:pt x="20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2" y="147"/>
                    <a:pt x="23" y="148"/>
                    <a:pt x="24" y="148"/>
                  </a:cubicBezTo>
                  <a:cubicBezTo>
                    <a:pt x="25" y="148"/>
                    <a:pt x="25" y="148"/>
                    <a:pt x="26" y="148"/>
                  </a:cubicBezTo>
                  <a:cubicBezTo>
                    <a:pt x="26" y="148"/>
                    <a:pt x="27" y="148"/>
                    <a:pt x="27" y="148"/>
                  </a:cubicBezTo>
                  <a:cubicBezTo>
                    <a:pt x="28" y="148"/>
                    <a:pt x="29" y="148"/>
                    <a:pt x="29" y="148"/>
                  </a:cubicBezTo>
                  <a:cubicBezTo>
                    <a:pt x="32" y="148"/>
                    <a:pt x="34" y="146"/>
                    <a:pt x="36" y="145"/>
                  </a:cubicBezTo>
                  <a:cubicBezTo>
                    <a:pt x="38" y="144"/>
                    <a:pt x="40" y="143"/>
                    <a:pt x="41" y="14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3" y="141"/>
                    <a:pt x="44" y="140"/>
                    <a:pt x="46" y="139"/>
                  </a:cubicBezTo>
                  <a:cubicBezTo>
                    <a:pt x="48" y="138"/>
                    <a:pt x="49" y="137"/>
                    <a:pt x="51" y="135"/>
                  </a:cubicBezTo>
                  <a:cubicBezTo>
                    <a:pt x="52" y="134"/>
                    <a:pt x="53" y="133"/>
                    <a:pt x="53" y="133"/>
                  </a:cubicBezTo>
                  <a:cubicBezTo>
                    <a:pt x="54" y="133"/>
                    <a:pt x="54" y="132"/>
                    <a:pt x="54" y="132"/>
                  </a:cubicBezTo>
                  <a:cubicBezTo>
                    <a:pt x="56" y="133"/>
                    <a:pt x="58" y="134"/>
                    <a:pt x="60" y="133"/>
                  </a:cubicBezTo>
                  <a:cubicBezTo>
                    <a:pt x="63" y="132"/>
                    <a:pt x="65" y="131"/>
                    <a:pt x="67" y="129"/>
                  </a:cubicBezTo>
                  <a:cubicBezTo>
                    <a:pt x="68" y="128"/>
                    <a:pt x="69" y="126"/>
                    <a:pt x="69" y="124"/>
                  </a:cubicBezTo>
                  <a:cubicBezTo>
                    <a:pt x="69" y="123"/>
                    <a:pt x="69" y="122"/>
                    <a:pt x="69" y="121"/>
                  </a:cubicBezTo>
                  <a:cubicBezTo>
                    <a:pt x="69" y="121"/>
                    <a:pt x="69" y="120"/>
                    <a:pt x="69" y="120"/>
                  </a:cubicBezTo>
                  <a:cubicBezTo>
                    <a:pt x="70" y="120"/>
                    <a:pt x="70" y="119"/>
                    <a:pt x="70" y="119"/>
                  </a:cubicBezTo>
                  <a:cubicBezTo>
                    <a:pt x="72" y="117"/>
                    <a:pt x="74" y="116"/>
                    <a:pt x="77" y="115"/>
                  </a:cubicBezTo>
                  <a:cubicBezTo>
                    <a:pt x="79" y="113"/>
                    <a:pt x="82" y="112"/>
                    <a:pt x="85" y="110"/>
                  </a:cubicBezTo>
                  <a:cubicBezTo>
                    <a:pt x="87" y="110"/>
                    <a:pt x="88" y="109"/>
                    <a:pt x="90" y="109"/>
                  </a:cubicBezTo>
                  <a:cubicBezTo>
                    <a:pt x="92" y="108"/>
                    <a:pt x="93" y="108"/>
                    <a:pt x="95" y="108"/>
                  </a:cubicBezTo>
                  <a:cubicBezTo>
                    <a:pt x="100" y="107"/>
                    <a:pt x="104" y="107"/>
                    <a:pt x="109" y="107"/>
                  </a:cubicBezTo>
                  <a:cubicBezTo>
                    <a:pt x="114" y="107"/>
                    <a:pt x="119" y="106"/>
                    <a:pt x="123" y="105"/>
                  </a:cubicBezTo>
                  <a:cubicBezTo>
                    <a:pt x="128" y="105"/>
                    <a:pt x="133" y="103"/>
                    <a:pt x="137" y="101"/>
                  </a:cubicBezTo>
                  <a:cubicBezTo>
                    <a:pt x="142" y="99"/>
                    <a:pt x="146" y="97"/>
                    <a:pt x="150" y="94"/>
                  </a:cubicBezTo>
                  <a:cubicBezTo>
                    <a:pt x="153" y="93"/>
                    <a:pt x="155" y="91"/>
                    <a:pt x="157" y="89"/>
                  </a:cubicBezTo>
                  <a:cubicBezTo>
                    <a:pt x="158" y="87"/>
                    <a:pt x="160" y="86"/>
                    <a:pt x="162" y="84"/>
                  </a:cubicBezTo>
                  <a:cubicBezTo>
                    <a:pt x="165" y="80"/>
                    <a:pt x="168" y="76"/>
                    <a:pt x="170" y="71"/>
                  </a:cubicBezTo>
                  <a:cubicBezTo>
                    <a:pt x="172" y="66"/>
                    <a:pt x="174" y="61"/>
                    <a:pt x="174" y="56"/>
                  </a:cubicBezTo>
                  <a:cubicBezTo>
                    <a:pt x="175" y="54"/>
                    <a:pt x="175" y="51"/>
                    <a:pt x="174" y="48"/>
                  </a:cubicBezTo>
                  <a:cubicBezTo>
                    <a:pt x="174" y="46"/>
                    <a:pt x="173" y="43"/>
                    <a:pt x="173" y="41"/>
                  </a:cubicBezTo>
                  <a:close/>
                  <a:moveTo>
                    <a:pt x="94" y="54"/>
                  </a:moveTo>
                  <a:cubicBezTo>
                    <a:pt x="94" y="55"/>
                    <a:pt x="94" y="55"/>
                    <a:pt x="94" y="56"/>
                  </a:cubicBezTo>
                  <a:cubicBezTo>
                    <a:pt x="95" y="57"/>
                    <a:pt x="95" y="57"/>
                    <a:pt x="96" y="58"/>
                  </a:cubicBezTo>
                  <a:cubicBezTo>
                    <a:pt x="97" y="59"/>
                    <a:pt x="97" y="59"/>
                    <a:pt x="98" y="59"/>
                  </a:cubicBezTo>
                  <a:cubicBezTo>
                    <a:pt x="100" y="60"/>
                    <a:pt x="101" y="59"/>
                    <a:pt x="102" y="59"/>
                  </a:cubicBezTo>
                  <a:cubicBezTo>
                    <a:pt x="103" y="59"/>
                    <a:pt x="104" y="59"/>
                    <a:pt x="105" y="58"/>
                  </a:cubicBezTo>
                  <a:cubicBezTo>
                    <a:pt x="104" y="60"/>
                    <a:pt x="103" y="62"/>
                    <a:pt x="103" y="64"/>
                  </a:cubicBezTo>
                  <a:cubicBezTo>
                    <a:pt x="102" y="65"/>
                    <a:pt x="102" y="67"/>
                    <a:pt x="103" y="68"/>
                  </a:cubicBezTo>
                  <a:cubicBezTo>
                    <a:pt x="104" y="69"/>
                    <a:pt x="104" y="70"/>
                    <a:pt x="105" y="70"/>
                  </a:cubicBezTo>
                  <a:cubicBezTo>
                    <a:pt x="106" y="70"/>
                    <a:pt x="107" y="71"/>
                    <a:pt x="108" y="71"/>
                  </a:cubicBezTo>
                  <a:cubicBezTo>
                    <a:pt x="108" y="71"/>
                    <a:pt x="109" y="71"/>
                    <a:pt x="110" y="71"/>
                  </a:cubicBezTo>
                  <a:cubicBezTo>
                    <a:pt x="109" y="72"/>
                    <a:pt x="107" y="73"/>
                    <a:pt x="106" y="73"/>
                  </a:cubicBezTo>
                  <a:cubicBezTo>
                    <a:pt x="102" y="75"/>
                    <a:pt x="98" y="78"/>
                    <a:pt x="93" y="80"/>
                  </a:cubicBezTo>
                  <a:cubicBezTo>
                    <a:pt x="89" y="82"/>
                    <a:pt x="85" y="85"/>
                    <a:pt x="80" y="87"/>
                  </a:cubicBezTo>
                  <a:cubicBezTo>
                    <a:pt x="76" y="89"/>
                    <a:pt x="72" y="92"/>
                    <a:pt x="68" y="94"/>
                  </a:cubicBezTo>
                  <a:cubicBezTo>
                    <a:pt x="64" y="96"/>
                    <a:pt x="60" y="99"/>
                    <a:pt x="56" y="101"/>
                  </a:cubicBezTo>
                  <a:cubicBezTo>
                    <a:pt x="56" y="101"/>
                    <a:pt x="56" y="101"/>
                    <a:pt x="55" y="102"/>
                  </a:cubicBezTo>
                  <a:cubicBezTo>
                    <a:pt x="55" y="101"/>
                    <a:pt x="55" y="101"/>
                    <a:pt x="54" y="100"/>
                  </a:cubicBezTo>
                  <a:cubicBezTo>
                    <a:pt x="58" y="96"/>
                    <a:pt x="61" y="93"/>
                    <a:pt x="65" y="89"/>
                  </a:cubicBezTo>
                  <a:cubicBezTo>
                    <a:pt x="66" y="88"/>
                    <a:pt x="68" y="86"/>
                    <a:pt x="69" y="84"/>
                  </a:cubicBezTo>
                  <a:cubicBezTo>
                    <a:pt x="71" y="82"/>
                    <a:pt x="73" y="81"/>
                    <a:pt x="74" y="79"/>
                  </a:cubicBezTo>
                  <a:cubicBezTo>
                    <a:pt x="77" y="75"/>
                    <a:pt x="80" y="72"/>
                    <a:pt x="83" y="68"/>
                  </a:cubicBezTo>
                  <a:cubicBezTo>
                    <a:pt x="85" y="66"/>
                    <a:pt x="86" y="64"/>
                    <a:pt x="87" y="62"/>
                  </a:cubicBezTo>
                  <a:cubicBezTo>
                    <a:pt x="89" y="61"/>
                    <a:pt x="90" y="59"/>
                    <a:pt x="92" y="57"/>
                  </a:cubicBezTo>
                  <a:cubicBezTo>
                    <a:pt x="93" y="56"/>
                    <a:pt x="93" y="55"/>
                    <a:pt x="94" y="54"/>
                  </a:cubicBezTo>
                  <a:close/>
                  <a:moveTo>
                    <a:pt x="12" y="141"/>
                  </a:moveTo>
                  <a:cubicBezTo>
                    <a:pt x="12" y="141"/>
                    <a:pt x="12" y="141"/>
                    <a:pt x="12" y="141"/>
                  </a:cubicBezTo>
                  <a:cubicBezTo>
                    <a:pt x="12" y="137"/>
                    <a:pt x="11" y="135"/>
                    <a:pt x="11" y="132"/>
                  </a:cubicBezTo>
                  <a:cubicBezTo>
                    <a:pt x="10" y="131"/>
                    <a:pt x="10" y="129"/>
                    <a:pt x="10" y="127"/>
                  </a:cubicBezTo>
                  <a:cubicBezTo>
                    <a:pt x="10" y="126"/>
                    <a:pt x="10" y="125"/>
                    <a:pt x="10" y="124"/>
                  </a:cubicBezTo>
                  <a:cubicBezTo>
                    <a:pt x="11" y="126"/>
                    <a:pt x="11" y="129"/>
                    <a:pt x="13" y="131"/>
                  </a:cubicBezTo>
                  <a:cubicBezTo>
                    <a:pt x="14" y="133"/>
                    <a:pt x="15" y="135"/>
                    <a:pt x="16" y="137"/>
                  </a:cubicBezTo>
                  <a:cubicBezTo>
                    <a:pt x="16" y="138"/>
                    <a:pt x="16" y="139"/>
                    <a:pt x="16" y="139"/>
                  </a:cubicBezTo>
                  <a:cubicBezTo>
                    <a:pt x="15" y="140"/>
                    <a:pt x="14" y="141"/>
                    <a:pt x="12" y="141"/>
                  </a:cubicBezTo>
                  <a:close/>
                  <a:moveTo>
                    <a:pt x="28" y="140"/>
                  </a:moveTo>
                  <a:cubicBezTo>
                    <a:pt x="28" y="140"/>
                    <a:pt x="28" y="140"/>
                    <a:pt x="28" y="140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0"/>
                    <a:pt x="28" y="140"/>
                    <a:pt x="28" y="140"/>
                  </a:cubicBezTo>
                  <a:close/>
                  <a:moveTo>
                    <a:pt x="29" y="138"/>
                  </a:moveTo>
                  <a:cubicBezTo>
                    <a:pt x="28" y="139"/>
                    <a:pt x="28" y="139"/>
                    <a:pt x="27" y="139"/>
                  </a:cubicBezTo>
                  <a:cubicBezTo>
                    <a:pt x="26" y="137"/>
                    <a:pt x="25" y="135"/>
                    <a:pt x="24" y="132"/>
                  </a:cubicBezTo>
                  <a:cubicBezTo>
                    <a:pt x="22" y="130"/>
                    <a:pt x="21" y="127"/>
                    <a:pt x="20" y="124"/>
                  </a:cubicBezTo>
                  <a:cubicBezTo>
                    <a:pt x="19" y="122"/>
                    <a:pt x="18" y="119"/>
                    <a:pt x="18" y="117"/>
                  </a:cubicBezTo>
                  <a:cubicBezTo>
                    <a:pt x="18" y="116"/>
                    <a:pt x="18" y="115"/>
                    <a:pt x="18" y="114"/>
                  </a:cubicBezTo>
                  <a:cubicBezTo>
                    <a:pt x="18" y="114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20" y="114"/>
                    <a:pt x="20" y="114"/>
                  </a:cubicBezTo>
                  <a:cubicBezTo>
                    <a:pt x="22" y="119"/>
                    <a:pt x="24" y="123"/>
                    <a:pt x="27" y="127"/>
                  </a:cubicBezTo>
                  <a:cubicBezTo>
                    <a:pt x="28" y="129"/>
                    <a:pt x="29" y="131"/>
                    <a:pt x="30" y="132"/>
                  </a:cubicBezTo>
                  <a:cubicBezTo>
                    <a:pt x="31" y="134"/>
                    <a:pt x="32" y="135"/>
                    <a:pt x="33" y="136"/>
                  </a:cubicBezTo>
                  <a:cubicBezTo>
                    <a:pt x="32" y="137"/>
                    <a:pt x="30" y="138"/>
                    <a:pt x="29" y="138"/>
                  </a:cubicBezTo>
                  <a:close/>
                  <a:moveTo>
                    <a:pt x="40" y="132"/>
                  </a:moveTo>
                  <a:cubicBezTo>
                    <a:pt x="40" y="132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lose/>
                  <a:moveTo>
                    <a:pt x="42" y="130"/>
                  </a:moveTo>
                  <a:cubicBezTo>
                    <a:pt x="42" y="131"/>
                    <a:pt x="41" y="131"/>
                    <a:pt x="41" y="131"/>
                  </a:cubicBezTo>
                  <a:cubicBezTo>
                    <a:pt x="40" y="130"/>
                    <a:pt x="39" y="129"/>
                    <a:pt x="38" y="127"/>
                  </a:cubicBezTo>
                  <a:cubicBezTo>
                    <a:pt x="37" y="125"/>
                    <a:pt x="36" y="123"/>
                    <a:pt x="34" y="121"/>
                  </a:cubicBezTo>
                  <a:cubicBezTo>
                    <a:pt x="33" y="119"/>
                    <a:pt x="31" y="116"/>
                    <a:pt x="30" y="114"/>
                  </a:cubicBezTo>
                  <a:cubicBezTo>
                    <a:pt x="29" y="112"/>
                    <a:pt x="28" y="110"/>
                    <a:pt x="27" y="108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6"/>
                  </a:cubicBezTo>
                  <a:cubicBezTo>
                    <a:pt x="27" y="106"/>
                    <a:pt x="27" y="105"/>
                    <a:pt x="28" y="105"/>
                  </a:cubicBezTo>
                  <a:cubicBezTo>
                    <a:pt x="29" y="107"/>
                    <a:pt x="30" y="109"/>
                    <a:pt x="32" y="111"/>
                  </a:cubicBezTo>
                  <a:cubicBezTo>
                    <a:pt x="33" y="112"/>
                    <a:pt x="35" y="114"/>
                    <a:pt x="36" y="115"/>
                  </a:cubicBezTo>
                  <a:cubicBezTo>
                    <a:pt x="38" y="117"/>
                    <a:pt x="39" y="119"/>
                    <a:pt x="41" y="121"/>
                  </a:cubicBezTo>
                  <a:cubicBezTo>
                    <a:pt x="43" y="123"/>
                    <a:pt x="44" y="125"/>
                    <a:pt x="46" y="127"/>
                  </a:cubicBezTo>
                  <a:cubicBezTo>
                    <a:pt x="45" y="128"/>
                    <a:pt x="44" y="129"/>
                    <a:pt x="42" y="130"/>
                  </a:cubicBezTo>
                  <a:close/>
                  <a:moveTo>
                    <a:pt x="60" y="123"/>
                  </a:moveTo>
                  <a:cubicBezTo>
                    <a:pt x="60" y="123"/>
                    <a:pt x="60" y="123"/>
                    <a:pt x="60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59" y="123"/>
                    <a:pt x="59" y="124"/>
                    <a:pt x="59" y="124"/>
                  </a:cubicBezTo>
                  <a:cubicBezTo>
                    <a:pt x="59" y="124"/>
                    <a:pt x="58" y="125"/>
                    <a:pt x="58" y="125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8" y="125"/>
                    <a:pt x="58" y="124"/>
                    <a:pt x="57" y="124"/>
                  </a:cubicBezTo>
                  <a:cubicBezTo>
                    <a:pt x="57" y="124"/>
                    <a:pt x="56" y="124"/>
                    <a:pt x="56" y="123"/>
                  </a:cubicBezTo>
                  <a:cubicBezTo>
                    <a:pt x="55" y="122"/>
                    <a:pt x="53" y="121"/>
                    <a:pt x="52" y="119"/>
                  </a:cubicBezTo>
                  <a:cubicBezTo>
                    <a:pt x="50" y="118"/>
                    <a:pt x="49" y="116"/>
                    <a:pt x="48" y="115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5" y="112"/>
                    <a:pt x="44" y="110"/>
                    <a:pt x="42" y="108"/>
                  </a:cubicBezTo>
                  <a:cubicBezTo>
                    <a:pt x="40" y="106"/>
                    <a:pt x="39" y="105"/>
                    <a:pt x="38" y="103"/>
                  </a:cubicBezTo>
                  <a:cubicBezTo>
                    <a:pt x="36" y="100"/>
                    <a:pt x="34" y="98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2"/>
                    <a:pt x="32" y="91"/>
                    <a:pt x="32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5" y="90"/>
                    <a:pt x="35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1"/>
                    <a:pt x="36" y="91"/>
                    <a:pt x="37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9" y="94"/>
                    <a:pt x="40" y="97"/>
                    <a:pt x="42" y="99"/>
                  </a:cubicBezTo>
                  <a:cubicBezTo>
                    <a:pt x="44" y="102"/>
                    <a:pt x="45" y="104"/>
                    <a:pt x="47" y="106"/>
                  </a:cubicBezTo>
                  <a:cubicBezTo>
                    <a:pt x="49" y="109"/>
                    <a:pt x="51" y="111"/>
                    <a:pt x="53" y="113"/>
                  </a:cubicBezTo>
                  <a:cubicBezTo>
                    <a:pt x="55" y="116"/>
                    <a:pt x="57" y="118"/>
                    <a:pt x="59" y="119"/>
                  </a:cubicBezTo>
                  <a:cubicBezTo>
                    <a:pt x="59" y="119"/>
                    <a:pt x="59" y="120"/>
                    <a:pt x="6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3"/>
                  </a:cubicBezTo>
                  <a:cubicBezTo>
                    <a:pt x="60" y="123"/>
                    <a:pt x="60" y="123"/>
                    <a:pt x="60" y="123"/>
                  </a:cubicBezTo>
                  <a:close/>
                  <a:moveTo>
                    <a:pt x="165" y="56"/>
                  </a:moveTo>
                  <a:cubicBezTo>
                    <a:pt x="165" y="58"/>
                    <a:pt x="164" y="59"/>
                    <a:pt x="164" y="60"/>
                  </a:cubicBezTo>
                  <a:cubicBezTo>
                    <a:pt x="164" y="62"/>
                    <a:pt x="163" y="63"/>
                    <a:pt x="163" y="65"/>
                  </a:cubicBezTo>
                  <a:cubicBezTo>
                    <a:pt x="162" y="66"/>
                    <a:pt x="161" y="68"/>
                    <a:pt x="160" y="70"/>
                  </a:cubicBezTo>
                  <a:cubicBezTo>
                    <a:pt x="159" y="71"/>
                    <a:pt x="158" y="73"/>
                    <a:pt x="157" y="75"/>
                  </a:cubicBezTo>
                  <a:cubicBezTo>
                    <a:pt x="155" y="77"/>
                    <a:pt x="154" y="78"/>
                    <a:pt x="152" y="80"/>
                  </a:cubicBezTo>
                  <a:cubicBezTo>
                    <a:pt x="151" y="82"/>
                    <a:pt x="149" y="83"/>
                    <a:pt x="147" y="85"/>
                  </a:cubicBezTo>
                  <a:cubicBezTo>
                    <a:pt x="145" y="86"/>
                    <a:pt x="143" y="88"/>
                    <a:pt x="141" y="89"/>
                  </a:cubicBezTo>
                  <a:cubicBezTo>
                    <a:pt x="139" y="90"/>
                    <a:pt x="137" y="91"/>
                    <a:pt x="135" y="92"/>
                  </a:cubicBezTo>
                  <a:cubicBezTo>
                    <a:pt x="132" y="93"/>
                    <a:pt x="129" y="94"/>
                    <a:pt x="126" y="95"/>
                  </a:cubicBezTo>
                  <a:cubicBezTo>
                    <a:pt x="123" y="96"/>
                    <a:pt x="120" y="97"/>
                    <a:pt x="117" y="97"/>
                  </a:cubicBezTo>
                  <a:cubicBezTo>
                    <a:pt x="113" y="98"/>
                    <a:pt x="108" y="98"/>
                    <a:pt x="104" y="98"/>
                  </a:cubicBezTo>
                  <a:cubicBezTo>
                    <a:pt x="99" y="98"/>
                    <a:pt x="94" y="98"/>
                    <a:pt x="89" y="99"/>
                  </a:cubicBezTo>
                  <a:cubicBezTo>
                    <a:pt x="86" y="100"/>
                    <a:pt x="84" y="101"/>
                    <a:pt x="82" y="102"/>
                  </a:cubicBezTo>
                  <a:cubicBezTo>
                    <a:pt x="80" y="103"/>
                    <a:pt x="77" y="104"/>
                    <a:pt x="75" y="105"/>
                  </a:cubicBezTo>
                  <a:cubicBezTo>
                    <a:pt x="71" y="107"/>
                    <a:pt x="68" y="109"/>
                    <a:pt x="64" y="112"/>
                  </a:cubicBezTo>
                  <a:cubicBezTo>
                    <a:pt x="63" y="111"/>
                    <a:pt x="62" y="110"/>
                    <a:pt x="61" y="109"/>
                  </a:cubicBezTo>
                  <a:cubicBezTo>
                    <a:pt x="66" y="106"/>
                    <a:pt x="71" y="103"/>
                    <a:pt x="75" y="101"/>
                  </a:cubicBezTo>
                  <a:cubicBezTo>
                    <a:pt x="79" y="98"/>
                    <a:pt x="83" y="96"/>
                    <a:pt x="88" y="94"/>
                  </a:cubicBezTo>
                  <a:cubicBezTo>
                    <a:pt x="92" y="91"/>
                    <a:pt x="96" y="89"/>
                    <a:pt x="101" y="86"/>
                  </a:cubicBezTo>
                  <a:cubicBezTo>
                    <a:pt x="105" y="84"/>
                    <a:pt x="109" y="82"/>
                    <a:pt x="114" y="80"/>
                  </a:cubicBezTo>
                  <a:cubicBezTo>
                    <a:pt x="117" y="78"/>
                    <a:pt x="120" y="77"/>
                    <a:pt x="123" y="75"/>
                  </a:cubicBezTo>
                  <a:cubicBezTo>
                    <a:pt x="124" y="75"/>
                    <a:pt x="124" y="74"/>
                    <a:pt x="125" y="73"/>
                  </a:cubicBezTo>
                  <a:cubicBezTo>
                    <a:pt x="126" y="73"/>
                    <a:pt x="126" y="72"/>
                    <a:pt x="126" y="71"/>
                  </a:cubicBezTo>
                  <a:cubicBezTo>
                    <a:pt x="127" y="68"/>
                    <a:pt x="126" y="66"/>
                    <a:pt x="123" y="65"/>
                  </a:cubicBezTo>
                  <a:cubicBezTo>
                    <a:pt x="122" y="65"/>
                    <a:pt x="121" y="65"/>
                    <a:pt x="121" y="64"/>
                  </a:cubicBezTo>
                  <a:cubicBezTo>
                    <a:pt x="119" y="64"/>
                    <a:pt x="118" y="64"/>
                    <a:pt x="117" y="64"/>
                  </a:cubicBezTo>
                  <a:cubicBezTo>
                    <a:pt x="116" y="63"/>
                    <a:pt x="115" y="63"/>
                    <a:pt x="113" y="63"/>
                  </a:cubicBezTo>
                  <a:cubicBezTo>
                    <a:pt x="114" y="62"/>
                    <a:pt x="114" y="62"/>
                    <a:pt x="114" y="61"/>
                  </a:cubicBezTo>
                  <a:cubicBezTo>
                    <a:pt x="115" y="60"/>
                    <a:pt x="115" y="59"/>
                    <a:pt x="116" y="57"/>
                  </a:cubicBezTo>
                  <a:cubicBezTo>
                    <a:pt x="117" y="56"/>
                    <a:pt x="118" y="55"/>
                    <a:pt x="118" y="53"/>
                  </a:cubicBezTo>
                  <a:cubicBezTo>
                    <a:pt x="119" y="52"/>
                    <a:pt x="119" y="51"/>
                    <a:pt x="119" y="50"/>
                  </a:cubicBezTo>
                  <a:cubicBezTo>
                    <a:pt x="119" y="49"/>
                    <a:pt x="119" y="48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6" y="45"/>
                    <a:pt x="114" y="45"/>
                    <a:pt x="113" y="45"/>
                  </a:cubicBezTo>
                  <a:cubicBezTo>
                    <a:pt x="111" y="46"/>
                    <a:pt x="110" y="46"/>
                    <a:pt x="109" y="47"/>
                  </a:cubicBezTo>
                  <a:cubicBezTo>
                    <a:pt x="107" y="48"/>
                    <a:pt x="106" y="48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7"/>
                    <a:pt x="104" y="45"/>
                    <a:pt x="105" y="43"/>
                  </a:cubicBezTo>
                  <a:cubicBezTo>
                    <a:pt x="105" y="42"/>
                    <a:pt x="105" y="41"/>
                    <a:pt x="104" y="40"/>
                  </a:cubicBezTo>
                  <a:cubicBezTo>
                    <a:pt x="103" y="39"/>
                    <a:pt x="102" y="38"/>
                    <a:pt x="101" y="38"/>
                  </a:cubicBezTo>
                  <a:cubicBezTo>
                    <a:pt x="101" y="38"/>
                    <a:pt x="101" y="38"/>
                    <a:pt x="100" y="38"/>
                  </a:cubicBezTo>
                  <a:cubicBezTo>
                    <a:pt x="99" y="37"/>
                    <a:pt x="97" y="37"/>
                    <a:pt x="96" y="38"/>
                  </a:cubicBezTo>
                  <a:cubicBezTo>
                    <a:pt x="95" y="39"/>
                    <a:pt x="95" y="39"/>
                    <a:pt x="94" y="40"/>
                  </a:cubicBezTo>
                  <a:cubicBezTo>
                    <a:pt x="94" y="40"/>
                    <a:pt x="93" y="41"/>
                    <a:pt x="93" y="41"/>
                  </a:cubicBezTo>
                  <a:cubicBezTo>
                    <a:pt x="92" y="42"/>
                    <a:pt x="91" y="43"/>
                    <a:pt x="91" y="44"/>
                  </a:cubicBezTo>
                  <a:cubicBezTo>
                    <a:pt x="89" y="45"/>
                    <a:pt x="88" y="47"/>
                    <a:pt x="87" y="49"/>
                  </a:cubicBezTo>
                  <a:cubicBezTo>
                    <a:pt x="85" y="51"/>
                    <a:pt x="84" y="52"/>
                    <a:pt x="82" y="54"/>
                  </a:cubicBezTo>
                  <a:cubicBezTo>
                    <a:pt x="81" y="56"/>
                    <a:pt x="79" y="58"/>
                    <a:pt x="78" y="60"/>
                  </a:cubicBezTo>
                  <a:cubicBezTo>
                    <a:pt x="75" y="64"/>
                    <a:pt x="72" y="67"/>
                    <a:pt x="69" y="71"/>
                  </a:cubicBezTo>
                  <a:cubicBezTo>
                    <a:pt x="67" y="72"/>
                    <a:pt x="66" y="74"/>
                    <a:pt x="64" y="76"/>
                  </a:cubicBezTo>
                  <a:cubicBezTo>
                    <a:pt x="63" y="78"/>
                    <a:pt x="61" y="79"/>
                    <a:pt x="59" y="81"/>
                  </a:cubicBezTo>
                  <a:cubicBezTo>
                    <a:pt x="56" y="85"/>
                    <a:pt x="52" y="89"/>
                    <a:pt x="49" y="92"/>
                  </a:cubicBezTo>
                  <a:cubicBezTo>
                    <a:pt x="48" y="91"/>
                    <a:pt x="47" y="90"/>
                    <a:pt x="47" y="89"/>
                  </a:cubicBezTo>
                  <a:cubicBezTo>
                    <a:pt x="48" y="88"/>
                    <a:pt x="50" y="86"/>
                    <a:pt x="51" y="85"/>
                  </a:cubicBezTo>
                  <a:cubicBezTo>
                    <a:pt x="53" y="84"/>
                    <a:pt x="54" y="82"/>
                    <a:pt x="56" y="81"/>
                  </a:cubicBezTo>
                  <a:cubicBezTo>
                    <a:pt x="59" y="77"/>
                    <a:pt x="62" y="73"/>
                    <a:pt x="64" y="69"/>
                  </a:cubicBezTo>
                  <a:cubicBezTo>
                    <a:pt x="66" y="65"/>
                    <a:pt x="68" y="60"/>
                    <a:pt x="69" y="56"/>
                  </a:cubicBezTo>
                  <a:cubicBezTo>
                    <a:pt x="70" y="51"/>
                    <a:pt x="72" y="47"/>
                    <a:pt x="73" y="42"/>
                  </a:cubicBezTo>
                  <a:cubicBezTo>
                    <a:pt x="73" y="42"/>
                    <a:pt x="74" y="41"/>
                    <a:pt x="74" y="41"/>
                  </a:cubicBezTo>
                  <a:cubicBezTo>
                    <a:pt x="74" y="39"/>
                    <a:pt x="75" y="38"/>
                    <a:pt x="76" y="36"/>
                  </a:cubicBezTo>
                  <a:cubicBezTo>
                    <a:pt x="77" y="34"/>
                    <a:pt x="78" y="33"/>
                    <a:pt x="79" y="31"/>
                  </a:cubicBezTo>
                  <a:cubicBezTo>
                    <a:pt x="83" y="27"/>
                    <a:pt x="87" y="22"/>
                    <a:pt x="91" y="18"/>
                  </a:cubicBezTo>
                  <a:cubicBezTo>
                    <a:pt x="94" y="17"/>
                    <a:pt x="97" y="15"/>
                    <a:pt x="99" y="14"/>
                  </a:cubicBezTo>
                  <a:cubicBezTo>
                    <a:pt x="103" y="12"/>
                    <a:pt x="108" y="11"/>
                    <a:pt x="112" y="10"/>
                  </a:cubicBezTo>
                  <a:cubicBezTo>
                    <a:pt x="114" y="10"/>
                    <a:pt x="116" y="10"/>
                    <a:pt x="118" y="10"/>
                  </a:cubicBezTo>
                  <a:cubicBezTo>
                    <a:pt x="119" y="10"/>
                    <a:pt x="121" y="10"/>
                    <a:pt x="123" y="10"/>
                  </a:cubicBezTo>
                  <a:cubicBezTo>
                    <a:pt x="127" y="10"/>
                    <a:pt x="130" y="11"/>
                    <a:pt x="134" y="13"/>
                  </a:cubicBezTo>
                  <a:cubicBezTo>
                    <a:pt x="137" y="14"/>
                    <a:pt x="141" y="16"/>
                    <a:pt x="144" y="18"/>
                  </a:cubicBezTo>
                  <a:cubicBezTo>
                    <a:pt x="146" y="20"/>
                    <a:pt x="148" y="22"/>
                    <a:pt x="150" y="23"/>
                  </a:cubicBezTo>
                  <a:cubicBezTo>
                    <a:pt x="152" y="26"/>
                    <a:pt x="155" y="28"/>
                    <a:pt x="157" y="30"/>
                  </a:cubicBezTo>
                  <a:cubicBezTo>
                    <a:pt x="159" y="33"/>
                    <a:pt x="161" y="36"/>
                    <a:pt x="162" y="39"/>
                  </a:cubicBezTo>
                  <a:cubicBezTo>
                    <a:pt x="163" y="42"/>
                    <a:pt x="164" y="45"/>
                    <a:pt x="165" y="49"/>
                  </a:cubicBezTo>
                  <a:cubicBezTo>
                    <a:pt x="165" y="51"/>
                    <a:pt x="165" y="54"/>
                    <a:pt x="16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2FE7466A-6433-4FE0-A8DA-42FB164270B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3977036" y="5777584"/>
              <a:ext cx="530345" cy="450431"/>
            </a:xfrm>
            <a:custGeom>
              <a:avLst/>
              <a:gdLst>
                <a:gd name="T0" fmla="*/ 14 w 203"/>
                <a:gd name="T1" fmla="*/ 121 h 171"/>
                <a:gd name="T2" fmla="*/ 58 w 203"/>
                <a:gd name="T3" fmla="*/ 170 h 171"/>
                <a:gd name="T4" fmla="*/ 73 w 203"/>
                <a:gd name="T5" fmla="*/ 160 h 171"/>
                <a:gd name="T6" fmla="*/ 86 w 203"/>
                <a:gd name="T7" fmla="*/ 139 h 171"/>
                <a:gd name="T8" fmla="*/ 106 w 203"/>
                <a:gd name="T9" fmla="*/ 142 h 171"/>
                <a:gd name="T10" fmla="*/ 123 w 203"/>
                <a:gd name="T11" fmla="*/ 122 h 171"/>
                <a:gd name="T12" fmla="*/ 123 w 203"/>
                <a:gd name="T13" fmla="*/ 105 h 171"/>
                <a:gd name="T14" fmla="*/ 140 w 203"/>
                <a:gd name="T15" fmla="*/ 67 h 171"/>
                <a:gd name="T16" fmla="*/ 153 w 203"/>
                <a:gd name="T17" fmla="*/ 58 h 171"/>
                <a:gd name="T18" fmla="*/ 177 w 203"/>
                <a:gd name="T19" fmla="*/ 64 h 171"/>
                <a:gd name="T20" fmla="*/ 190 w 203"/>
                <a:gd name="T21" fmla="*/ 65 h 171"/>
                <a:gd name="T22" fmla="*/ 195 w 203"/>
                <a:gd name="T23" fmla="*/ 37 h 171"/>
                <a:gd name="T24" fmla="*/ 165 w 203"/>
                <a:gd name="T25" fmla="*/ 1 h 171"/>
                <a:gd name="T26" fmla="*/ 147 w 203"/>
                <a:gd name="T27" fmla="*/ 8 h 171"/>
                <a:gd name="T28" fmla="*/ 139 w 203"/>
                <a:gd name="T29" fmla="*/ 37 h 171"/>
                <a:gd name="T30" fmla="*/ 118 w 203"/>
                <a:gd name="T31" fmla="*/ 47 h 171"/>
                <a:gd name="T32" fmla="*/ 84 w 203"/>
                <a:gd name="T33" fmla="*/ 55 h 171"/>
                <a:gd name="T34" fmla="*/ 58 w 203"/>
                <a:gd name="T35" fmla="*/ 48 h 171"/>
                <a:gd name="T36" fmla="*/ 46 w 203"/>
                <a:gd name="T37" fmla="*/ 74 h 171"/>
                <a:gd name="T38" fmla="*/ 21 w 203"/>
                <a:gd name="T39" fmla="*/ 83 h 171"/>
                <a:gd name="T40" fmla="*/ 7 w 203"/>
                <a:gd name="T41" fmla="*/ 84 h 171"/>
                <a:gd name="T42" fmla="*/ 0 w 203"/>
                <a:gd name="T43" fmla="*/ 98 h 171"/>
                <a:gd name="T44" fmla="*/ 104 w 203"/>
                <a:gd name="T45" fmla="*/ 133 h 171"/>
                <a:gd name="T46" fmla="*/ 113 w 203"/>
                <a:gd name="T47" fmla="*/ 118 h 171"/>
                <a:gd name="T48" fmla="*/ 194 w 203"/>
                <a:gd name="T49" fmla="*/ 50 h 171"/>
                <a:gd name="T50" fmla="*/ 166 w 203"/>
                <a:gd name="T51" fmla="*/ 17 h 171"/>
                <a:gd name="T52" fmla="*/ 188 w 203"/>
                <a:gd name="T53" fmla="*/ 56 h 171"/>
                <a:gd name="T54" fmla="*/ 179 w 203"/>
                <a:gd name="T55" fmla="*/ 50 h 171"/>
                <a:gd name="T56" fmla="*/ 158 w 203"/>
                <a:gd name="T57" fmla="*/ 21 h 171"/>
                <a:gd name="T58" fmla="*/ 154 w 203"/>
                <a:gd name="T59" fmla="*/ 14 h 171"/>
                <a:gd name="T60" fmla="*/ 155 w 203"/>
                <a:gd name="T61" fmla="*/ 13 h 171"/>
                <a:gd name="T62" fmla="*/ 154 w 203"/>
                <a:gd name="T63" fmla="*/ 30 h 171"/>
                <a:gd name="T64" fmla="*/ 168 w 203"/>
                <a:gd name="T65" fmla="*/ 52 h 171"/>
                <a:gd name="T66" fmla="*/ 148 w 203"/>
                <a:gd name="T67" fmla="*/ 42 h 171"/>
                <a:gd name="T68" fmla="*/ 55 w 203"/>
                <a:gd name="T69" fmla="*/ 63 h 171"/>
                <a:gd name="T70" fmla="*/ 69 w 203"/>
                <a:gd name="T71" fmla="*/ 57 h 171"/>
                <a:gd name="T72" fmla="*/ 56 w 203"/>
                <a:gd name="T73" fmla="*/ 69 h 171"/>
                <a:gd name="T74" fmla="*/ 51 w 203"/>
                <a:gd name="T75" fmla="*/ 82 h 171"/>
                <a:gd name="T76" fmla="*/ 114 w 203"/>
                <a:gd name="T77" fmla="*/ 56 h 171"/>
                <a:gd name="T78" fmla="*/ 129 w 203"/>
                <a:gd name="T79" fmla="*/ 62 h 171"/>
                <a:gd name="T80" fmla="*/ 122 w 203"/>
                <a:gd name="T81" fmla="*/ 92 h 171"/>
                <a:gd name="T82" fmla="*/ 71 w 203"/>
                <a:gd name="T83" fmla="*/ 139 h 171"/>
                <a:gd name="T84" fmla="*/ 39 w 203"/>
                <a:gd name="T85" fmla="*/ 106 h 171"/>
                <a:gd name="T86" fmla="*/ 9 w 203"/>
                <a:gd name="T87" fmla="*/ 95 h 171"/>
                <a:gd name="T88" fmla="*/ 16 w 203"/>
                <a:gd name="T89" fmla="*/ 91 h 171"/>
                <a:gd name="T90" fmla="*/ 29 w 203"/>
                <a:gd name="T91" fmla="*/ 108 h 171"/>
                <a:gd name="T92" fmla="*/ 59 w 203"/>
                <a:gd name="T93" fmla="*/ 152 h 171"/>
                <a:gd name="T94" fmla="*/ 64 w 203"/>
                <a:gd name="T95" fmla="*/ 156 h 171"/>
                <a:gd name="T96" fmla="*/ 61 w 203"/>
                <a:gd name="T97" fmla="*/ 160 h 171"/>
                <a:gd name="T98" fmla="*/ 56 w 203"/>
                <a:gd name="T99" fmla="*/ 160 h 171"/>
                <a:gd name="T100" fmla="*/ 15 w 203"/>
                <a:gd name="T101" fmla="*/ 10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3" h="171">
                  <a:moveTo>
                    <a:pt x="0" y="98"/>
                  </a:moveTo>
                  <a:cubicBezTo>
                    <a:pt x="1" y="101"/>
                    <a:pt x="2" y="103"/>
                    <a:pt x="3" y="105"/>
                  </a:cubicBezTo>
                  <a:cubicBezTo>
                    <a:pt x="4" y="107"/>
                    <a:pt x="5" y="109"/>
                    <a:pt x="6" y="111"/>
                  </a:cubicBezTo>
                  <a:cubicBezTo>
                    <a:pt x="7" y="113"/>
                    <a:pt x="9" y="115"/>
                    <a:pt x="10" y="117"/>
                  </a:cubicBezTo>
                  <a:cubicBezTo>
                    <a:pt x="11" y="118"/>
                    <a:pt x="12" y="119"/>
                    <a:pt x="14" y="121"/>
                  </a:cubicBezTo>
                  <a:cubicBezTo>
                    <a:pt x="18" y="127"/>
                    <a:pt x="23" y="133"/>
                    <a:pt x="28" y="139"/>
                  </a:cubicBezTo>
                  <a:cubicBezTo>
                    <a:pt x="31" y="143"/>
                    <a:pt x="34" y="147"/>
                    <a:pt x="36" y="151"/>
                  </a:cubicBezTo>
                  <a:cubicBezTo>
                    <a:pt x="39" y="154"/>
                    <a:pt x="42" y="158"/>
                    <a:pt x="45" y="161"/>
                  </a:cubicBezTo>
                  <a:cubicBezTo>
                    <a:pt x="47" y="164"/>
                    <a:pt x="49" y="167"/>
                    <a:pt x="52" y="168"/>
                  </a:cubicBezTo>
                  <a:cubicBezTo>
                    <a:pt x="54" y="170"/>
                    <a:pt x="56" y="170"/>
                    <a:pt x="58" y="170"/>
                  </a:cubicBezTo>
                  <a:cubicBezTo>
                    <a:pt x="59" y="171"/>
                    <a:pt x="60" y="170"/>
                    <a:pt x="61" y="170"/>
                  </a:cubicBezTo>
                  <a:cubicBezTo>
                    <a:pt x="61" y="170"/>
                    <a:pt x="62" y="170"/>
                    <a:pt x="62" y="170"/>
                  </a:cubicBezTo>
                  <a:cubicBezTo>
                    <a:pt x="64" y="169"/>
                    <a:pt x="66" y="168"/>
                    <a:pt x="68" y="167"/>
                  </a:cubicBezTo>
                  <a:cubicBezTo>
                    <a:pt x="69" y="166"/>
                    <a:pt x="70" y="165"/>
                    <a:pt x="71" y="163"/>
                  </a:cubicBezTo>
                  <a:cubicBezTo>
                    <a:pt x="72" y="163"/>
                    <a:pt x="72" y="161"/>
                    <a:pt x="73" y="160"/>
                  </a:cubicBezTo>
                  <a:cubicBezTo>
                    <a:pt x="73" y="158"/>
                    <a:pt x="73" y="156"/>
                    <a:pt x="73" y="155"/>
                  </a:cubicBezTo>
                  <a:cubicBezTo>
                    <a:pt x="73" y="153"/>
                    <a:pt x="72" y="152"/>
                    <a:pt x="72" y="151"/>
                  </a:cubicBezTo>
                  <a:cubicBezTo>
                    <a:pt x="73" y="150"/>
                    <a:pt x="73" y="149"/>
                    <a:pt x="74" y="148"/>
                  </a:cubicBezTo>
                  <a:cubicBezTo>
                    <a:pt x="76" y="147"/>
                    <a:pt x="78" y="145"/>
                    <a:pt x="80" y="144"/>
                  </a:cubicBezTo>
                  <a:cubicBezTo>
                    <a:pt x="82" y="142"/>
                    <a:pt x="84" y="140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8" y="140"/>
                    <a:pt x="90" y="141"/>
                    <a:pt x="92" y="142"/>
                  </a:cubicBezTo>
                  <a:cubicBezTo>
                    <a:pt x="94" y="142"/>
                    <a:pt x="96" y="143"/>
                    <a:pt x="98" y="143"/>
                  </a:cubicBezTo>
                  <a:cubicBezTo>
                    <a:pt x="99" y="143"/>
                    <a:pt x="100" y="143"/>
                    <a:pt x="101" y="143"/>
                  </a:cubicBezTo>
                  <a:cubicBezTo>
                    <a:pt x="103" y="143"/>
                    <a:pt x="104" y="143"/>
                    <a:pt x="106" y="142"/>
                  </a:cubicBezTo>
                  <a:cubicBezTo>
                    <a:pt x="108" y="142"/>
                    <a:pt x="109" y="141"/>
                    <a:pt x="110" y="141"/>
                  </a:cubicBezTo>
                  <a:cubicBezTo>
                    <a:pt x="113" y="139"/>
                    <a:pt x="115" y="138"/>
                    <a:pt x="117" y="135"/>
                  </a:cubicBezTo>
                  <a:cubicBezTo>
                    <a:pt x="118" y="134"/>
                    <a:pt x="118" y="133"/>
                    <a:pt x="119" y="132"/>
                  </a:cubicBezTo>
                  <a:cubicBezTo>
                    <a:pt x="120" y="131"/>
                    <a:pt x="120" y="130"/>
                    <a:pt x="121" y="129"/>
                  </a:cubicBezTo>
                  <a:cubicBezTo>
                    <a:pt x="122" y="127"/>
                    <a:pt x="122" y="125"/>
                    <a:pt x="123" y="122"/>
                  </a:cubicBezTo>
                  <a:cubicBezTo>
                    <a:pt x="123" y="121"/>
                    <a:pt x="123" y="119"/>
                    <a:pt x="122" y="117"/>
                  </a:cubicBezTo>
                  <a:cubicBezTo>
                    <a:pt x="122" y="116"/>
                    <a:pt x="122" y="115"/>
                    <a:pt x="121" y="114"/>
                  </a:cubicBezTo>
                  <a:cubicBezTo>
                    <a:pt x="121" y="112"/>
                    <a:pt x="120" y="111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0" y="107"/>
                    <a:pt x="121" y="106"/>
                    <a:pt x="123" y="105"/>
                  </a:cubicBezTo>
                  <a:cubicBezTo>
                    <a:pt x="126" y="101"/>
                    <a:pt x="130" y="97"/>
                    <a:pt x="133" y="92"/>
                  </a:cubicBezTo>
                  <a:cubicBezTo>
                    <a:pt x="134" y="91"/>
                    <a:pt x="136" y="89"/>
                    <a:pt x="137" y="87"/>
                  </a:cubicBezTo>
                  <a:cubicBezTo>
                    <a:pt x="137" y="85"/>
                    <a:pt x="138" y="84"/>
                    <a:pt x="139" y="82"/>
                  </a:cubicBezTo>
                  <a:cubicBezTo>
                    <a:pt x="140" y="80"/>
                    <a:pt x="140" y="77"/>
                    <a:pt x="140" y="75"/>
                  </a:cubicBezTo>
                  <a:cubicBezTo>
                    <a:pt x="140" y="72"/>
                    <a:pt x="140" y="69"/>
                    <a:pt x="140" y="67"/>
                  </a:cubicBezTo>
                  <a:cubicBezTo>
                    <a:pt x="140" y="65"/>
                    <a:pt x="140" y="64"/>
                    <a:pt x="139" y="63"/>
                  </a:cubicBezTo>
                  <a:cubicBezTo>
                    <a:pt x="140" y="62"/>
                    <a:pt x="142" y="61"/>
                    <a:pt x="143" y="60"/>
                  </a:cubicBezTo>
                  <a:cubicBezTo>
                    <a:pt x="145" y="59"/>
                    <a:pt x="146" y="57"/>
                    <a:pt x="148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7"/>
                    <a:pt x="151" y="58"/>
                    <a:pt x="153" y="58"/>
                  </a:cubicBezTo>
                  <a:cubicBezTo>
                    <a:pt x="155" y="59"/>
                    <a:pt x="157" y="60"/>
                    <a:pt x="159" y="60"/>
                  </a:cubicBezTo>
                  <a:cubicBezTo>
                    <a:pt x="161" y="61"/>
                    <a:pt x="164" y="61"/>
                    <a:pt x="166" y="61"/>
                  </a:cubicBezTo>
                  <a:cubicBezTo>
                    <a:pt x="169" y="61"/>
                    <a:pt x="172" y="61"/>
                    <a:pt x="174" y="60"/>
                  </a:cubicBezTo>
                  <a:cubicBezTo>
                    <a:pt x="175" y="61"/>
                    <a:pt x="175" y="62"/>
                    <a:pt x="176" y="62"/>
                  </a:cubicBezTo>
                  <a:cubicBezTo>
                    <a:pt x="176" y="63"/>
                    <a:pt x="177" y="63"/>
                    <a:pt x="177" y="64"/>
                  </a:cubicBezTo>
                  <a:cubicBezTo>
                    <a:pt x="177" y="64"/>
                    <a:pt x="178" y="65"/>
                    <a:pt x="178" y="65"/>
                  </a:cubicBezTo>
                  <a:cubicBezTo>
                    <a:pt x="179" y="66"/>
                    <a:pt x="180" y="67"/>
                    <a:pt x="181" y="67"/>
                  </a:cubicBezTo>
                  <a:cubicBezTo>
                    <a:pt x="181" y="67"/>
                    <a:pt x="182" y="67"/>
                    <a:pt x="183" y="67"/>
                  </a:cubicBezTo>
                  <a:cubicBezTo>
                    <a:pt x="183" y="67"/>
                    <a:pt x="184" y="67"/>
                    <a:pt x="185" y="67"/>
                  </a:cubicBezTo>
                  <a:cubicBezTo>
                    <a:pt x="187" y="67"/>
                    <a:pt x="188" y="66"/>
                    <a:pt x="190" y="65"/>
                  </a:cubicBezTo>
                  <a:cubicBezTo>
                    <a:pt x="192" y="64"/>
                    <a:pt x="194" y="62"/>
                    <a:pt x="196" y="61"/>
                  </a:cubicBezTo>
                  <a:cubicBezTo>
                    <a:pt x="198" y="59"/>
                    <a:pt x="200" y="57"/>
                    <a:pt x="201" y="56"/>
                  </a:cubicBezTo>
                  <a:cubicBezTo>
                    <a:pt x="203" y="54"/>
                    <a:pt x="203" y="51"/>
                    <a:pt x="202" y="49"/>
                  </a:cubicBezTo>
                  <a:cubicBezTo>
                    <a:pt x="202" y="47"/>
                    <a:pt x="201" y="45"/>
                    <a:pt x="200" y="44"/>
                  </a:cubicBezTo>
                  <a:cubicBezTo>
                    <a:pt x="199" y="42"/>
                    <a:pt x="197" y="40"/>
                    <a:pt x="195" y="37"/>
                  </a:cubicBezTo>
                  <a:cubicBezTo>
                    <a:pt x="194" y="36"/>
                    <a:pt x="193" y="34"/>
                    <a:pt x="191" y="32"/>
                  </a:cubicBezTo>
                  <a:cubicBezTo>
                    <a:pt x="188" y="28"/>
                    <a:pt x="185" y="25"/>
                    <a:pt x="182" y="21"/>
                  </a:cubicBezTo>
                  <a:cubicBezTo>
                    <a:pt x="179" y="18"/>
                    <a:pt x="176" y="14"/>
                    <a:pt x="173" y="11"/>
                  </a:cubicBezTo>
                  <a:cubicBezTo>
                    <a:pt x="172" y="9"/>
                    <a:pt x="170" y="7"/>
                    <a:pt x="169" y="6"/>
                  </a:cubicBezTo>
                  <a:cubicBezTo>
                    <a:pt x="168" y="4"/>
                    <a:pt x="167" y="3"/>
                    <a:pt x="165" y="1"/>
                  </a:cubicBezTo>
                  <a:cubicBezTo>
                    <a:pt x="164" y="1"/>
                    <a:pt x="163" y="0"/>
                    <a:pt x="163" y="0"/>
                  </a:cubicBezTo>
                  <a:cubicBezTo>
                    <a:pt x="162" y="0"/>
                    <a:pt x="161" y="0"/>
                    <a:pt x="159" y="0"/>
                  </a:cubicBezTo>
                  <a:cubicBezTo>
                    <a:pt x="158" y="1"/>
                    <a:pt x="158" y="1"/>
                    <a:pt x="157" y="1"/>
                  </a:cubicBezTo>
                  <a:cubicBezTo>
                    <a:pt x="155" y="2"/>
                    <a:pt x="153" y="3"/>
                    <a:pt x="151" y="5"/>
                  </a:cubicBezTo>
                  <a:cubicBezTo>
                    <a:pt x="150" y="6"/>
                    <a:pt x="148" y="7"/>
                    <a:pt x="147" y="8"/>
                  </a:cubicBezTo>
                  <a:cubicBezTo>
                    <a:pt x="145" y="9"/>
                    <a:pt x="144" y="12"/>
                    <a:pt x="144" y="14"/>
                  </a:cubicBezTo>
                  <a:cubicBezTo>
                    <a:pt x="145" y="16"/>
                    <a:pt x="145" y="17"/>
                    <a:pt x="146" y="19"/>
                  </a:cubicBezTo>
                  <a:cubicBezTo>
                    <a:pt x="147" y="20"/>
                    <a:pt x="147" y="20"/>
                    <a:pt x="148" y="21"/>
                  </a:cubicBezTo>
                  <a:cubicBezTo>
                    <a:pt x="147" y="22"/>
                    <a:pt x="146" y="22"/>
                    <a:pt x="145" y="23"/>
                  </a:cubicBezTo>
                  <a:cubicBezTo>
                    <a:pt x="142" y="27"/>
                    <a:pt x="139" y="32"/>
                    <a:pt x="139" y="37"/>
                  </a:cubicBezTo>
                  <a:cubicBezTo>
                    <a:pt x="138" y="39"/>
                    <a:pt x="138" y="42"/>
                    <a:pt x="139" y="44"/>
                  </a:cubicBezTo>
                  <a:cubicBezTo>
                    <a:pt x="139" y="44"/>
                    <a:pt x="139" y="44"/>
                    <a:pt x="138" y="44"/>
                  </a:cubicBezTo>
                  <a:cubicBezTo>
                    <a:pt x="138" y="44"/>
                    <a:pt x="138" y="44"/>
                    <a:pt x="139" y="44"/>
                  </a:cubicBezTo>
                  <a:cubicBezTo>
                    <a:pt x="135" y="46"/>
                    <a:pt x="133" y="48"/>
                    <a:pt x="130" y="50"/>
                  </a:cubicBezTo>
                  <a:cubicBezTo>
                    <a:pt x="126" y="48"/>
                    <a:pt x="122" y="47"/>
                    <a:pt x="118" y="47"/>
                  </a:cubicBezTo>
                  <a:cubicBezTo>
                    <a:pt x="117" y="47"/>
                    <a:pt x="116" y="47"/>
                    <a:pt x="115" y="47"/>
                  </a:cubicBezTo>
                  <a:cubicBezTo>
                    <a:pt x="114" y="47"/>
                    <a:pt x="112" y="47"/>
                    <a:pt x="111" y="47"/>
                  </a:cubicBezTo>
                  <a:cubicBezTo>
                    <a:pt x="106" y="48"/>
                    <a:pt x="101" y="49"/>
                    <a:pt x="96" y="51"/>
                  </a:cubicBezTo>
                  <a:cubicBezTo>
                    <a:pt x="92" y="53"/>
                    <a:pt x="88" y="54"/>
                    <a:pt x="84" y="56"/>
                  </a:cubicBezTo>
                  <a:cubicBezTo>
                    <a:pt x="84" y="56"/>
                    <a:pt x="84" y="55"/>
                    <a:pt x="84" y="55"/>
                  </a:cubicBezTo>
                  <a:cubicBezTo>
                    <a:pt x="83" y="54"/>
                    <a:pt x="81" y="52"/>
                    <a:pt x="80" y="51"/>
                  </a:cubicBezTo>
                  <a:cubicBezTo>
                    <a:pt x="78" y="50"/>
                    <a:pt x="76" y="49"/>
                    <a:pt x="74" y="48"/>
                  </a:cubicBezTo>
                  <a:cubicBezTo>
                    <a:pt x="72" y="47"/>
                    <a:pt x="70" y="47"/>
                    <a:pt x="68" y="47"/>
                  </a:cubicBezTo>
                  <a:cubicBezTo>
                    <a:pt x="66" y="47"/>
                    <a:pt x="64" y="47"/>
                    <a:pt x="62" y="47"/>
                  </a:cubicBezTo>
                  <a:cubicBezTo>
                    <a:pt x="60" y="47"/>
                    <a:pt x="59" y="48"/>
                    <a:pt x="58" y="48"/>
                  </a:cubicBezTo>
                  <a:cubicBezTo>
                    <a:pt x="57" y="49"/>
                    <a:pt x="56" y="49"/>
                    <a:pt x="55" y="50"/>
                  </a:cubicBezTo>
                  <a:cubicBezTo>
                    <a:pt x="54" y="51"/>
                    <a:pt x="53" y="51"/>
                    <a:pt x="53" y="52"/>
                  </a:cubicBezTo>
                  <a:cubicBezTo>
                    <a:pt x="50" y="54"/>
                    <a:pt x="48" y="56"/>
                    <a:pt x="47" y="59"/>
                  </a:cubicBezTo>
                  <a:cubicBezTo>
                    <a:pt x="45" y="62"/>
                    <a:pt x="44" y="67"/>
                    <a:pt x="45" y="71"/>
                  </a:cubicBezTo>
                  <a:cubicBezTo>
                    <a:pt x="45" y="72"/>
                    <a:pt x="45" y="73"/>
                    <a:pt x="46" y="74"/>
                  </a:cubicBezTo>
                  <a:cubicBezTo>
                    <a:pt x="45" y="74"/>
                    <a:pt x="44" y="75"/>
                    <a:pt x="43" y="75"/>
                  </a:cubicBezTo>
                  <a:cubicBezTo>
                    <a:pt x="38" y="77"/>
                    <a:pt x="34" y="79"/>
                    <a:pt x="30" y="81"/>
                  </a:cubicBezTo>
                  <a:cubicBezTo>
                    <a:pt x="28" y="82"/>
                    <a:pt x="26" y="83"/>
                    <a:pt x="24" y="84"/>
                  </a:cubicBezTo>
                  <a:cubicBezTo>
                    <a:pt x="24" y="84"/>
                    <a:pt x="24" y="84"/>
                    <a:pt x="23" y="84"/>
                  </a:cubicBezTo>
                  <a:cubicBezTo>
                    <a:pt x="23" y="84"/>
                    <a:pt x="22" y="83"/>
                    <a:pt x="21" y="83"/>
                  </a:cubicBezTo>
                  <a:cubicBezTo>
                    <a:pt x="20" y="82"/>
                    <a:pt x="19" y="82"/>
                    <a:pt x="18" y="81"/>
                  </a:cubicBezTo>
                  <a:cubicBezTo>
                    <a:pt x="17" y="81"/>
                    <a:pt x="17" y="81"/>
                    <a:pt x="16" y="81"/>
                  </a:cubicBezTo>
                  <a:cubicBezTo>
                    <a:pt x="15" y="81"/>
                    <a:pt x="15" y="81"/>
                    <a:pt x="14" y="81"/>
                  </a:cubicBezTo>
                  <a:cubicBezTo>
                    <a:pt x="13" y="81"/>
                    <a:pt x="12" y="82"/>
                    <a:pt x="11" y="82"/>
                  </a:cubicBezTo>
                  <a:cubicBezTo>
                    <a:pt x="10" y="82"/>
                    <a:pt x="8" y="83"/>
                    <a:pt x="7" y="84"/>
                  </a:cubicBezTo>
                  <a:cubicBezTo>
                    <a:pt x="6" y="85"/>
                    <a:pt x="6" y="85"/>
                    <a:pt x="5" y="86"/>
                  </a:cubicBezTo>
                  <a:cubicBezTo>
                    <a:pt x="4" y="87"/>
                    <a:pt x="2" y="89"/>
                    <a:pt x="1" y="90"/>
                  </a:cubicBezTo>
                  <a:cubicBezTo>
                    <a:pt x="1" y="92"/>
                    <a:pt x="0" y="93"/>
                    <a:pt x="0" y="95"/>
                  </a:cubicBezTo>
                  <a:cubicBezTo>
                    <a:pt x="0" y="96"/>
                    <a:pt x="0" y="97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lose/>
                  <a:moveTo>
                    <a:pt x="113" y="122"/>
                  </a:moveTo>
                  <a:cubicBezTo>
                    <a:pt x="113" y="123"/>
                    <a:pt x="113" y="125"/>
                    <a:pt x="112" y="126"/>
                  </a:cubicBezTo>
                  <a:cubicBezTo>
                    <a:pt x="111" y="127"/>
                    <a:pt x="111" y="128"/>
                    <a:pt x="110" y="129"/>
                  </a:cubicBezTo>
                  <a:cubicBezTo>
                    <a:pt x="109" y="130"/>
                    <a:pt x="108" y="131"/>
                    <a:pt x="107" y="131"/>
                  </a:cubicBezTo>
                  <a:cubicBezTo>
                    <a:pt x="106" y="132"/>
                    <a:pt x="105" y="133"/>
                    <a:pt x="104" y="133"/>
                  </a:cubicBezTo>
                  <a:cubicBezTo>
                    <a:pt x="103" y="133"/>
                    <a:pt x="102" y="134"/>
                    <a:pt x="101" y="134"/>
                  </a:cubicBezTo>
                  <a:cubicBezTo>
                    <a:pt x="100" y="134"/>
                    <a:pt x="98" y="134"/>
                    <a:pt x="97" y="133"/>
                  </a:cubicBezTo>
                  <a:cubicBezTo>
                    <a:pt x="96" y="133"/>
                    <a:pt x="95" y="133"/>
                    <a:pt x="94" y="132"/>
                  </a:cubicBezTo>
                  <a:cubicBezTo>
                    <a:pt x="100" y="127"/>
                    <a:pt x="106" y="121"/>
                    <a:pt x="112" y="115"/>
                  </a:cubicBezTo>
                  <a:cubicBezTo>
                    <a:pt x="112" y="116"/>
                    <a:pt x="113" y="117"/>
                    <a:pt x="113" y="118"/>
                  </a:cubicBezTo>
                  <a:cubicBezTo>
                    <a:pt x="113" y="119"/>
                    <a:pt x="113" y="119"/>
                    <a:pt x="113" y="120"/>
                  </a:cubicBezTo>
                  <a:cubicBezTo>
                    <a:pt x="113" y="121"/>
                    <a:pt x="113" y="121"/>
                    <a:pt x="113" y="122"/>
                  </a:cubicBezTo>
                  <a:close/>
                  <a:moveTo>
                    <a:pt x="194" y="50"/>
                  </a:moveTo>
                  <a:cubicBezTo>
                    <a:pt x="194" y="50"/>
                    <a:pt x="194" y="50"/>
                    <a:pt x="194" y="50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194" y="50"/>
                    <a:pt x="194" y="50"/>
                    <a:pt x="194" y="50"/>
                  </a:cubicBezTo>
                  <a:close/>
                  <a:moveTo>
                    <a:pt x="158" y="11"/>
                  </a:moveTo>
                  <a:cubicBezTo>
                    <a:pt x="159" y="11"/>
                    <a:pt x="160" y="10"/>
                    <a:pt x="160" y="10"/>
                  </a:cubicBezTo>
                  <a:cubicBezTo>
                    <a:pt x="161" y="11"/>
                    <a:pt x="162" y="11"/>
                    <a:pt x="162" y="12"/>
                  </a:cubicBezTo>
                  <a:cubicBezTo>
                    <a:pt x="164" y="14"/>
                    <a:pt x="165" y="15"/>
                    <a:pt x="166" y="17"/>
                  </a:cubicBezTo>
                  <a:cubicBezTo>
                    <a:pt x="169" y="20"/>
                    <a:pt x="172" y="23"/>
                    <a:pt x="175" y="27"/>
                  </a:cubicBezTo>
                  <a:cubicBezTo>
                    <a:pt x="178" y="30"/>
                    <a:pt x="180" y="34"/>
                    <a:pt x="183" y="37"/>
                  </a:cubicBezTo>
                  <a:cubicBezTo>
                    <a:pt x="186" y="40"/>
                    <a:pt x="188" y="44"/>
                    <a:pt x="191" y="47"/>
                  </a:cubicBezTo>
                  <a:cubicBezTo>
                    <a:pt x="192" y="48"/>
                    <a:pt x="193" y="49"/>
                    <a:pt x="193" y="51"/>
                  </a:cubicBezTo>
                  <a:cubicBezTo>
                    <a:pt x="192" y="53"/>
                    <a:pt x="190" y="54"/>
                    <a:pt x="188" y="56"/>
                  </a:cubicBezTo>
                  <a:cubicBezTo>
                    <a:pt x="187" y="56"/>
                    <a:pt x="185" y="57"/>
                    <a:pt x="184" y="58"/>
                  </a:cubicBezTo>
                  <a:cubicBezTo>
                    <a:pt x="184" y="57"/>
                    <a:pt x="183" y="57"/>
                    <a:pt x="183" y="56"/>
                  </a:cubicBezTo>
                  <a:cubicBezTo>
                    <a:pt x="182" y="55"/>
                    <a:pt x="181" y="54"/>
                    <a:pt x="180" y="53"/>
                  </a:cubicBezTo>
                  <a:cubicBezTo>
                    <a:pt x="180" y="53"/>
                    <a:pt x="180" y="52"/>
                    <a:pt x="180" y="52"/>
                  </a:cubicBezTo>
                  <a:cubicBezTo>
                    <a:pt x="180" y="51"/>
                    <a:pt x="180" y="51"/>
                    <a:pt x="179" y="50"/>
                  </a:cubicBezTo>
                  <a:cubicBezTo>
                    <a:pt x="178" y="49"/>
                    <a:pt x="178" y="48"/>
                    <a:pt x="177" y="46"/>
                  </a:cubicBezTo>
                  <a:cubicBezTo>
                    <a:pt x="176" y="45"/>
                    <a:pt x="175" y="43"/>
                    <a:pt x="174" y="41"/>
                  </a:cubicBezTo>
                  <a:cubicBezTo>
                    <a:pt x="171" y="37"/>
                    <a:pt x="169" y="33"/>
                    <a:pt x="166" y="29"/>
                  </a:cubicBezTo>
                  <a:cubicBezTo>
                    <a:pt x="164" y="28"/>
                    <a:pt x="163" y="26"/>
                    <a:pt x="162" y="24"/>
                  </a:cubicBezTo>
                  <a:cubicBezTo>
                    <a:pt x="161" y="23"/>
                    <a:pt x="159" y="22"/>
                    <a:pt x="158" y="21"/>
                  </a:cubicBezTo>
                  <a:cubicBezTo>
                    <a:pt x="158" y="21"/>
                    <a:pt x="158" y="20"/>
                    <a:pt x="158" y="20"/>
                  </a:cubicBezTo>
                  <a:cubicBezTo>
                    <a:pt x="158" y="20"/>
                    <a:pt x="158" y="20"/>
                    <a:pt x="157" y="19"/>
                  </a:cubicBezTo>
                  <a:cubicBezTo>
                    <a:pt x="157" y="18"/>
                    <a:pt x="156" y="18"/>
                    <a:pt x="156" y="17"/>
                  </a:cubicBezTo>
                  <a:cubicBezTo>
                    <a:pt x="155" y="16"/>
                    <a:pt x="155" y="15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5" y="13"/>
                    <a:pt x="157" y="12"/>
                    <a:pt x="158" y="11"/>
                  </a:cubicBezTo>
                  <a:close/>
                  <a:moveTo>
                    <a:pt x="155" y="13"/>
                  </a:moveTo>
                  <a:cubicBezTo>
                    <a:pt x="155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5" y="14"/>
                    <a:pt x="155" y="13"/>
                  </a:cubicBezTo>
                  <a:close/>
                  <a:moveTo>
                    <a:pt x="148" y="38"/>
                  </a:moveTo>
                  <a:cubicBezTo>
                    <a:pt x="148" y="37"/>
                    <a:pt x="149" y="36"/>
                    <a:pt x="149" y="34"/>
                  </a:cubicBezTo>
                  <a:cubicBezTo>
                    <a:pt x="150" y="33"/>
                    <a:pt x="151" y="31"/>
                    <a:pt x="152" y="30"/>
                  </a:cubicBezTo>
                  <a:cubicBezTo>
                    <a:pt x="152" y="29"/>
                    <a:pt x="153" y="29"/>
                    <a:pt x="153" y="29"/>
                  </a:cubicBezTo>
                  <a:cubicBezTo>
                    <a:pt x="153" y="29"/>
                    <a:pt x="154" y="30"/>
                    <a:pt x="154" y="30"/>
                  </a:cubicBezTo>
                  <a:cubicBezTo>
                    <a:pt x="155" y="31"/>
                    <a:pt x="157" y="33"/>
                    <a:pt x="158" y="34"/>
                  </a:cubicBezTo>
                  <a:cubicBezTo>
                    <a:pt x="160" y="37"/>
                    <a:pt x="162" y="41"/>
                    <a:pt x="165" y="44"/>
                  </a:cubicBezTo>
                  <a:cubicBezTo>
                    <a:pt x="166" y="46"/>
                    <a:pt x="167" y="48"/>
                    <a:pt x="169" y="50"/>
                  </a:cubicBezTo>
                  <a:cubicBezTo>
                    <a:pt x="169" y="51"/>
                    <a:pt x="169" y="51"/>
                    <a:pt x="169" y="52"/>
                  </a:cubicBezTo>
                  <a:cubicBezTo>
                    <a:pt x="169" y="52"/>
                    <a:pt x="168" y="52"/>
                    <a:pt x="168" y="52"/>
                  </a:cubicBezTo>
                  <a:cubicBezTo>
                    <a:pt x="166" y="52"/>
                    <a:pt x="164" y="52"/>
                    <a:pt x="162" y="52"/>
                  </a:cubicBezTo>
                  <a:cubicBezTo>
                    <a:pt x="160" y="51"/>
                    <a:pt x="158" y="50"/>
                    <a:pt x="156" y="50"/>
                  </a:cubicBezTo>
                  <a:cubicBezTo>
                    <a:pt x="155" y="49"/>
                    <a:pt x="153" y="48"/>
                    <a:pt x="152" y="47"/>
                  </a:cubicBezTo>
                  <a:cubicBezTo>
                    <a:pt x="150" y="45"/>
                    <a:pt x="149" y="44"/>
                    <a:pt x="148" y="43"/>
                  </a:cubicBezTo>
                  <a:cubicBezTo>
                    <a:pt x="148" y="43"/>
                    <a:pt x="148" y="42"/>
                    <a:pt x="148" y="42"/>
                  </a:cubicBezTo>
                  <a:cubicBezTo>
                    <a:pt x="148" y="42"/>
                    <a:pt x="148" y="41"/>
                    <a:pt x="147" y="41"/>
                  </a:cubicBezTo>
                  <a:cubicBezTo>
                    <a:pt x="148" y="40"/>
                    <a:pt x="148" y="39"/>
                    <a:pt x="148" y="38"/>
                  </a:cubicBezTo>
                  <a:close/>
                  <a:moveTo>
                    <a:pt x="54" y="68"/>
                  </a:moveTo>
                  <a:cubicBezTo>
                    <a:pt x="54" y="67"/>
                    <a:pt x="54" y="67"/>
                    <a:pt x="54" y="66"/>
                  </a:cubicBezTo>
                  <a:cubicBezTo>
                    <a:pt x="54" y="65"/>
                    <a:pt x="55" y="64"/>
                    <a:pt x="55" y="63"/>
                  </a:cubicBezTo>
                  <a:cubicBezTo>
                    <a:pt x="55" y="63"/>
                    <a:pt x="56" y="62"/>
                    <a:pt x="57" y="61"/>
                  </a:cubicBezTo>
                  <a:cubicBezTo>
                    <a:pt x="58" y="60"/>
                    <a:pt x="59" y="58"/>
                    <a:pt x="61" y="57"/>
                  </a:cubicBezTo>
                  <a:cubicBezTo>
                    <a:pt x="61" y="57"/>
                    <a:pt x="61" y="57"/>
                    <a:pt x="62" y="57"/>
                  </a:cubicBezTo>
                  <a:cubicBezTo>
                    <a:pt x="63" y="57"/>
                    <a:pt x="64" y="56"/>
                    <a:pt x="65" y="56"/>
                  </a:cubicBezTo>
                  <a:cubicBezTo>
                    <a:pt x="67" y="56"/>
                    <a:pt x="68" y="56"/>
                    <a:pt x="69" y="57"/>
                  </a:cubicBezTo>
                  <a:cubicBezTo>
                    <a:pt x="70" y="57"/>
                    <a:pt x="71" y="57"/>
                    <a:pt x="72" y="57"/>
                  </a:cubicBezTo>
                  <a:cubicBezTo>
                    <a:pt x="73" y="58"/>
                    <a:pt x="74" y="59"/>
                    <a:pt x="75" y="59"/>
                  </a:cubicBezTo>
                  <a:cubicBezTo>
                    <a:pt x="75" y="59"/>
                    <a:pt x="75" y="60"/>
                    <a:pt x="76" y="60"/>
                  </a:cubicBezTo>
                  <a:cubicBezTo>
                    <a:pt x="73" y="61"/>
                    <a:pt x="71" y="62"/>
                    <a:pt x="69" y="63"/>
                  </a:cubicBezTo>
                  <a:cubicBezTo>
                    <a:pt x="65" y="65"/>
                    <a:pt x="60" y="67"/>
                    <a:pt x="56" y="69"/>
                  </a:cubicBezTo>
                  <a:cubicBezTo>
                    <a:pt x="55" y="69"/>
                    <a:pt x="55" y="70"/>
                    <a:pt x="54" y="70"/>
                  </a:cubicBezTo>
                  <a:cubicBezTo>
                    <a:pt x="54" y="69"/>
                    <a:pt x="54" y="69"/>
                    <a:pt x="54" y="68"/>
                  </a:cubicBezTo>
                  <a:close/>
                  <a:moveTo>
                    <a:pt x="32" y="91"/>
                  </a:moveTo>
                  <a:cubicBezTo>
                    <a:pt x="34" y="89"/>
                    <a:pt x="36" y="88"/>
                    <a:pt x="38" y="88"/>
                  </a:cubicBezTo>
                  <a:cubicBezTo>
                    <a:pt x="42" y="86"/>
                    <a:pt x="46" y="84"/>
                    <a:pt x="51" y="82"/>
                  </a:cubicBezTo>
                  <a:cubicBezTo>
                    <a:pt x="55" y="80"/>
                    <a:pt x="59" y="78"/>
                    <a:pt x="64" y="76"/>
                  </a:cubicBezTo>
                  <a:cubicBezTo>
                    <a:pt x="68" y="74"/>
                    <a:pt x="73" y="71"/>
                    <a:pt x="78" y="69"/>
                  </a:cubicBezTo>
                  <a:cubicBezTo>
                    <a:pt x="81" y="68"/>
                    <a:pt x="85" y="66"/>
                    <a:pt x="89" y="64"/>
                  </a:cubicBezTo>
                  <a:cubicBezTo>
                    <a:pt x="93" y="62"/>
                    <a:pt x="96" y="61"/>
                    <a:pt x="100" y="59"/>
                  </a:cubicBezTo>
                  <a:cubicBezTo>
                    <a:pt x="105" y="58"/>
                    <a:pt x="110" y="57"/>
                    <a:pt x="114" y="56"/>
                  </a:cubicBezTo>
                  <a:cubicBezTo>
                    <a:pt x="115" y="56"/>
                    <a:pt x="116" y="56"/>
                    <a:pt x="117" y="56"/>
                  </a:cubicBezTo>
                  <a:cubicBezTo>
                    <a:pt x="118" y="56"/>
                    <a:pt x="119" y="57"/>
                    <a:pt x="120" y="57"/>
                  </a:cubicBezTo>
                  <a:cubicBezTo>
                    <a:pt x="121" y="57"/>
                    <a:pt x="123" y="57"/>
                    <a:pt x="124" y="58"/>
                  </a:cubicBezTo>
                  <a:cubicBezTo>
                    <a:pt x="125" y="58"/>
                    <a:pt x="126" y="59"/>
                    <a:pt x="127" y="60"/>
                  </a:cubicBezTo>
                  <a:cubicBezTo>
                    <a:pt x="128" y="60"/>
                    <a:pt x="128" y="61"/>
                    <a:pt x="129" y="62"/>
                  </a:cubicBezTo>
                  <a:cubicBezTo>
                    <a:pt x="129" y="63"/>
                    <a:pt x="130" y="63"/>
                    <a:pt x="130" y="64"/>
                  </a:cubicBezTo>
                  <a:cubicBezTo>
                    <a:pt x="130" y="66"/>
                    <a:pt x="131" y="68"/>
                    <a:pt x="131" y="70"/>
                  </a:cubicBezTo>
                  <a:cubicBezTo>
                    <a:pt x="131" y="72"/>
                    <a:pt x="131" y="74"/>
                    <a:pt x="131" y="77"/>
                  </a:cubicBezTo>
                  <a:cubicBezTo>
                    <a:pt x="130" y="78"/>
                    <a:pt x="130" y="79"/>
                    <a:pt x="129" y="80"/>
                  </a:cubicBezTo>
                  <a:cubicBezTo>
                    <a:pt x="127" y="84"/>
                    <a:pt x="125" y="88"/>
                    <a:pt x="122" y="92"/>
                  </a:cubicBezTo>
                  <a:cubicBezTo>
                    <a:pt x="119" y="95"/>
                    <a:pt x="116" y="98"/>
                    <a:pt x="113" y="102"/>
                  </a:cubicBezTo>
                  <a:cubicBezTo>
                    <a:pt x="109" y="105"/>
                    <a:pt x="105" y="108"/>
                    <a:pt x="102" y="112"/>
                  </a:cubicBezTo>
                  <a:cubicBezTo>
                    <a:pt x="98" y="115"/>
                    <a:pt x="95" y="118"/>
                    <a:pt x="91" y="122"/>
                  </a:cubicBezTo>
                  <a:cubicBezTo>
                    <a:pt x="88" y="125"/>
                    <a:pt x="84" y="128"/>
                    <a:pt x="80" y="131"/>
                  </a:cubicBezTo>
                  <a:cubicBezTo>
                    <a:pt x="77" y="134"/>
                    <a:pt x="74" y="136"/>
                    <a:pt x="71" y="139"/>
                  </a:cubicBezTo>
                  <a:cubicBezTo>
                    <a:pt x="69" y="140"/>
                    <a:pt x="67" y="142"/>
                    <a:pt x="65" y="144"/>
                  </a:cubicBezTo>
                  <a:cubicBezTo>
                    <a:pt x="64" y="143"/>
                    <a:pt x="64" y="142"/>
                    <a:pt x="63" y="142"/>
                  </a:cubicBezTo>
                  <a:cubicBezTo>
                    <a:pt x="61" y="139"/>
                    <a:pt x="59" y="136"/>
                    <a:pt x="57" y="133"/>
                  </a:cubicBezTo>
                  <a:cubicBezTo>
                    <a:pt x="53" y="127"/>
                    <a:pt x="48" y="121"/>
                    <a:pt x="44" y="115"/>
                  </a:cubicBezTo>
                  <a:cubicBezTo>
                    <a:pt x="42" y="112"/>
                    <a:pt x="40" y="109"/>
                    <a:pt x="39" y="106"/>
                  </a:cubicBezTo>
                  <a:cubicBezTo>
                    <a:pt x="37" y="103"/>
                    <a:pt x="34" y="99"/>
                    <a:pt x="32" y="96"/>
                  </a:cubicBezTo>
                  <a:cubicBezTo>
                    <a:pt x="31" y="95"/>
                    <a:pt x="30" y="94"/>
                    <a:pt x="30" y="93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30" y="91"/>
                    <a:pt x="31" y="91"/>
                    <a:pt x="32" y="91"/>
                  </a:cubicBezTo>
                  <a:close/>
                  <a:moveTo>
                    <a:pt x="9" y="95"/>
                  </a:moveTo>
                  <a:cubicBezTo>
                    <a:pt x="10" y="95"/>
                    <a:pt x="10" y="94"/>
                    <a:pt x="10" y="94"/>
                  </a:cubicBezTo>
                  <a:cubicBezTo>
                    <a:pt x="11" y="93"/>
                    <a:pt x="12" y="92"/>
                    <a:pt x="13" y="91"/>
                  </a:cubicBezTo>
                  <a:cubicBezTo>
                    <a:pt x="14" y="91"/>
                    <a:pt x="14" y="91"/>
                    <a:pt x="15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90"/>
                    <a:pt x="16" y="91"/>
                    <a:pt x="16" y="91"/>
                  </a:cubicBezTo>
                  <a:cubicBezTo>
                    <a:pt x="16" y="91"/>
                    <a:pt x="17" y="91"/>
                    <a:pt x="17" y="92"/>
                  </a:cubicBezTo>
                  <a:cubicBezTo>
                    <a:pt x="19" y="93"/>
                    <a:pt x="20" y="94"/>
                    <a:pt x="21" y="95"/>
                  </a:cubicBezTo>
                  <a:cubicBezTo>
                    <a:pt x="21" y="96"/>
                    <a:pt x="21" y="96"/>
                    <a:pt x="21" y="97"/>
                  </a:cubicBezTo>
                  <a:cubicBezTo>
                    <a:pt x="22" y="98"/>
                    <a:pt x="23" y="99"/>
                    <a:pt x="24" y="100"/>
                  </a:cubicBezTo>
                  <a:cubicBezTo>
                    <a:pt x="25" y="103"/>
                    <a:pt x="27" y="105"/>
                    <a:pt x="29" y="108"/>
                  </a:cubicBezTo>
                  <a:cubicBezTo>
                    <a:pt x="30" y="110"/>
                    <a:pt x="31" y="112"/>
                    <a:pt x="32" y="113"/>
                  </a:cubicBezTo>
                  <a:cubicBezTo>
                    <a:pt x="34" y="116"/>
                    <a:pt x="35" y="118"/>
                    <a:pt x="37" y="120"/>
                  </a:cubicBezTo>
                  <a:cubicBezTo>
                    <a:pt x="39" y="124"/>
                    <a:pt x="42" y="128"/>
                    <a:pt x="45" y="132"/>
                  </a:cubicBezTo>
                  <a:cubicBezTo>
                    <a:pt x="48" y="136"/>
                    <a:pt x="50" y="140"/>
                    <a:pt x="53" y="143"/>
                  </a:cubicBezTo>
                  <a:cubicBezTo>
                    <a:pt x="55" y="146"/>
                    <a:pt x="57" y="149"/>
                    <a:pt x="59" y="152"/>
                  </a:cubicBezTo>
                  <a:cubicBezTo>
                    <a:pt x="60" y="152"/>
                    <a:pt x="60" y="153"/>
                    <a:pt x="60" y="153"/>
                  </a:cubicBezTo>
                  <a:cubicBezTo>
                    <a:pt x="60" y="153"/>
                    <a:pt x="61" y="154"/>
                    <a:pt x="61" y="154"/>
                  </a:cubicBezTo>
                  <a:cubicBezTo>
                    <a:pt x="62" y="155"/>
                    <a:pt x="62" y="155"/>
                    <a:pt x="63" y="155"/>
                  </a:cubicBezTo>
                  <a:cubicBezTo>
                    <a:pt x="63" y="155"/>
                    <a:pt x="63" y="155"/>
                    <a:pt x="63" y="155"/>
                  </a:cubicBezTo>
                  <a:cubicBezTo>
                    <a:pt x="63" y="155"/>
                    <a:pt x="64" y="156"/>
                    <a:pt x="64" y="156"/>
                  </a:cubicBezTo>
                  <a:cubicBezTo>
                    <a:pt x="64" y="156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8"/>
                  </a:cubicBezTo>
                  <a:cubicBezTo>
                    <a:pt x="64" y="158"/>
                    <a:pt x="63" y="158"/>
                    <a:pt x="63" y="159"/>
                  </a:cubicBezTo>
                  <a:cubicBezTo>
                    <a:pt x="62" y="159"/>
                    <a:pt x="62" y="160"/>
                    <a:pt x="61" y="160"/>
                  </a:cubicBezTo>
                  <a:cubicBezTo>
                    <a:pt x="61" y="160"/>
                    <a:pt x="60" y="161"/>
                    <a:pt x="60" y="161"/>
                  </a:cubicBezTo>
                  <a:cubicBezTo>
                    <a:pt x="60" y="161"/>
                    <a:pt x="59" y="161"/>
                    <a:pt x="59" y="161"/>
                  </a:cubicBezTo>
                  <a:cubicBezTo>
                    <a:pt x="59" y="161"/>
                    <a:pt x="58" y="161"/>
                    <a:pt x="58" y="161"/>
                  </a:cubicBezTo>
                  <a:cubicBezTo>
                    <a:pt x="58" y="161"/>
                    <a:pt x="58" y="161"/>
                    <a:pt x="57" y="161"/>
                  </a:cubicBezTo>
                  <a:cubicBezTo>
                    <a:pt x="57" y="160"/>
                    <a:pt x="56" y="160"/>
                    <a:pt x="56" y="160"/>
                  </a:cubicBezTo>
                  <a:cubicBezTo>
                    <a:pt x="52" y="156"/>
                    <a:pt x="50" y="153"/>
                    <a:pt x="47" y="149"/>
                  </a:cubicBezTo>
                  <a:cubicBezTo>
                    <a:pt x="44" y="146"/>
                    <a:pt x="41" y="142"/>
                    <a:pt x="38" y="138"/>
                  </a:cubicBezTo>
                  <a:cubicBezTo>
                    <a:pt x="36" y="134"/>
                    <a:pt x="32" y="131"/>
                    <a:pt x="30" y="127"/>
                  </a:cubicBezTo>
                  <a:cubicBezTo>
                    <a:pt x="27" y="123"/>
                    <a:pt x="24" y="119"/>
                    <a:pt x="21" y="115"/>
                  </a:cubicBezTo>
                  <a:cubicBezTo>
                    <a:pt x="19" y="113"/>
                    <a:pt x="17" y="110"/>
                    <a:pt x="15" y="108"/>
                  </a:cubicBezTo>
                  <a:cubicBezTo>
                    <a:pt x="14" y="106"/>
                    <a:pt x="13" y="104"/>
                    <a:pt x="12" y="103"/>
                  </a:cubicBezTo>
                  <a:cubicBezTo>
                    <a:pt x="11" y="101"/>
                    <a:pt x="10" y="99"/>
                    <a:pt x="10" y="97"/>
                  </a:cubicBezTo>
                  <a:cubicBezTo>
                    <a:pt x="9" y="97"/>
                    <a:pt x="9" y="96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855D1807-1309-45A9-BA9F-09BD46CCEDE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909380" y="5267795"/>
              <a:ext cx="942028" cy="629634"/>
            </a:xfrm>
            <a:custGeom>
              <a:avLst/>
              <a:gdLst>
                <a:gd name="T0" fmla="*/ 157 w 361"/>
                <a:gd name="T1" fmla="*/ 211 h 240"/>
                <a:gd name="T2" fmla="*/ 196 w 361"/>
                <a:gd name="T3" fmla="*/ 234 h 240"/>
                <a:gd name="T4" fmla="*/ 214 w 361"/>
                <a:gd name="T5" fmla="*/ 181 h 240"/>
                <a:gd name="T6" fmla="*/ 275 w 361"/>
                <a:gd name="T7" fmla="*/ 173 h 240"/>
                <a:gd name="T8" fmla="*/ 338 w 361"/>
                <a:gd name="T9" fmla="*/ 156 h 240"/>
                <a:gd name="T10" fmla="*/ 360 w 361"/>
                <a:gd name="T11" fmla="*/ 88 h 240"/>
                <a:gd name="T12" fmla="*/ 318 w 361"/>
                <a:gd name="T13" fmla="*/ 32 h 240"/>
                <a:gd name="T14" fmla="*/ 247 w 361"/>
                <a:gd name="T15" fmla="*/ 18 h 240"/>
                <a:gd name="T16" fmla="*/ 177 w 361"/>
                <a:gd name="T17" fmla="*/ 81 h 240"/>
                <a:gd name="T18" fmla="*/ 170 w 361"/>
                <a:gd name="T19" fmla="*/ 125 h 240"/>
                <a:gd name="T20" fmla="*/ 204 w 361"/>
                <a:gd name="T21" fmla="*/ 165 h 240"/>
                <a:gd name="T22" fmla="*/ 176 w 361"/>
                <a:gd name="T23" fmla="*/ 169 h 240"/>
                <a:gd name="T24" fmla="*/ 156 w 361"/>
                <a:gd name="T25" fmla="*/ 192 h 240"/>
                <a:gd name="T26" fmla="*/ 79 w 361"/>
                <a:gd name="T27" fmla="*/ 194 h 240"/>
                <a:gd name="T28" fmla="*/ 45 w 361"/>
                <a:gd name="T29" fmla="*/ 136 h 240"/>
                <a:gd name="T30" fmla="*/ 59 w 361"/>
                <a:gd name="T31" fmla="*/ 108 h 240"/>
                <a:gd name="T32" fmla="*/ 100 w 361"/>
                <a:gd name="T33" fmla="*/ 102 h 240"/>
                <a:gd name="T34" fmla="*/ 105 w 361"/>
                <a:gd name="T35" fmla="*/ 67 h 240"/>
                <a:gd name="T36" fmla="*/ 79 w 361"/>
                <a:gd name="T37" fmla="*/ 54 h 240"/>
                <a:gd name="T38" fmla="*/ 52 w 361"/>
                <a:gd name="T39" fmla="*/ 48 h 240"/>
                <a:gd name="T40" fmla="*/ 35 w 361"/>
                <a:gd name="T41" fmla="*/ 72 h 240"/>
                <a:gd name="T42" fmla="*/ 7 w 361"/>
                <a:gd name="T43" fmla="*/ 116 h 240"/>
                <a:gd name="T44" fmla="*/ 43 w 361"/>
                <a:gd name="T45" fmla="*/ 153 h 240"/>
                <a:gd name="T46" fmla="*/ 56 w 361"/>
                <a:gd name="T47" fmla="*/ 206 h 240"/>
                <a:gd name="T48" fmla="*/ 74 w 361"/>
                <a:gd name="T49" fmla="*/ 215 h 240"/>
                <a:gd name="T50" fmla="*/ 233 w 361"/>
                <a:gd name="T51" fmla="*/ 142 h 240"/>
                <a:gd name="T52" fmla="*/ 278 w 361"/>
                <a:gd name="T53" fmla="*/ 47 h 240"/>
                <a:gd name="T54" fmla="*/ 205 w 361"/>
                <a:gd name="T55" fmla="*/ 90 h 240"/>
                <a:gd name="T56" fmla="*/ 209 w 361"/>
                <a:gd name="T57" fmla="*/ 77 h 240"/>
                <a:gd name="T58" fmla="*/ 238 w 361"/>
                <a:gd name="T59" fmla="*/ 42 h 240"/>
                <a:gd name="T60" fmla="*/ 321 w 361"/>
                <a:gd name="T61" fmla="*/ 103 h 240"/>
                <a:gd name="T62" fmla="*/ 283 w 361"/>
                <a:gd name="T63" fmla="*/ 148 h 240"/>
                <a:gd name="T64" fmla="*/ 326 w 361"/>
                <a:gd name="T65" fmla="*/ 159 h 240"/>
                <a:gd name="T66" fmla="*/ 299 w 361"/>
                <a:gd name="T67" fmla="*/ 140 h 240"/>
                <a:gd name="T68" fmla="*/ 351 w 361"/>
                <a:gd name="T69" fmla="*/ 76 h 240"/>
                <a:gd name="T70" fmla="*/ 321 w 361"/>
                <a:gd name="T71" fmla="*/ 75 h 240"/>
                <a:gd name="T72" fmla="*/ 301 w 361"/>
                <a:gd name="T73" fmla="*/ 18 h 240"/>
                <a:gd name="T74" fmla="*/ 269 w 361"/>
                <a:gd name="T75" fmla="*/ 13 h 240"/>
                <a:gd name="T76" fmla="*/ 240 w 361"/>
                <a:gd name="T77" fmla="*/ 25 h 240"/>
                <a:gd name="T78" fmla="*/ 197 w 361"/>
                <a:gd name="T79" fmla="*/ 135 h 240"/>
                <a:gd name="T80" fmla="*/ 181 w 361"/>
                <a:gd name="T81" fmla="*/ 125 h 240"/>
                <a:gd name="T82" fmla="*/ 192 w 361"/>
                <a:gd name="T83" fmla="*/ 81 h 240"/>
                <a:gd name="T84" fmla="*/ 216 w 361"/>
                <a:gd name="T85" fmla="*/ 150 h 240"/>
                <a:gd name="T86" fmla="*/ 265 w 361"/>
                <a:gd name="T87" fmla="*/ 169 h 240"/>
                <a:gd name="T88" fmla="*/ 210 w 361"/>
                <a:gd name="T89" fmla="*/ 149 h 240"/>
                <a:gd name="T90" fmla="*/ 176 w 361"/>
                <a:gd name="T91" fmla="*/ 179 h 240"/>
                <a:gd name="T92" fmla="*/ 197 w 361"/>
                <a:gd name="T93" fmla="*/ 202 h 240"/>
                <a:gd name="T94" fmla="*/ 166 w 361"/>
                <a:gd name="T95" fmla="*/ 209 h 240"/>
                <a:gd name="T96" fmla="*/ 90 w 361"/>
                <a:gd name="T97" fmla="*/ 62 h 240"/>
                <a:gd name="T98" fmla="*/ 95 w 361"/>
                <a:gd name="T99" fmla="*/ 81 h 240"/>
                <a:gd name="T100" fmla="*/ 48 w 361"/>
                <a:gd name="T101" fmla="*/ 66 h 240"/>
                <a:gd name="T102" fmla="*/ 73 w 361"/>
                <a:gd name="T103" fmla="*/ 63 h 240"/>
                <a:gd name="T104" fmla="*/ 80 w 361"/>
                <a:gd name="T105" fmla="*/ 105 h 240"/>
                <a:gd name="T106" fmla="*/ 52 w 361"/>
                <a:gd name="T107" fmla="*/ 86 h 240"/>
                <a:gd name="T108" fmla="*/ 12 w 361"/>
                <a:gd name="T109" fmla="*/ 108 h 240"/>
                <a:gd name="T110" fmla="*/ 27 w 361"/>
                <a:gd name="T111" fmla="*/ 86 h 240"/>
                <a:gd name="T112" fmla="*/ 50 w 361"/>
                <a:gd name="T113" fmla="*/ 99 h 240"/>
                <a:gd name="T114" fmla="*/ 74 w 361"/>
                <a:gd name="T115" fmla="*/ 204 h 240"/>
                <a:gd name="T116" fmla="*/ 65 w 361"/>
                <a:gd name="T117" fmla="*/ 204 h 240"/>
                <a:gd name="T118" fmla="*/ 69 w 361"/>
                <a:gd name="T119" fmla="*/ 19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1" h="240">
                  <a:moveTo>
                    <a:pt x="83" y="207"/>
                  </a:moveTo>
                  <a:cubicBezTo>
                    <a:pt x="87" y="207"/>
                    <a:pt x="90" y="207"/>
                    <a:pt x="94" y="206"/>
                  </a:cubicBezTo>
                  <a:cubicBezTo>
                    <a:pt x="98" y="206"/>
                    <a:pt x="103" y="206"/>
                    <a:pt x="107" y="205"/>
                  </a:cubicBezTo>
                  <a:cubicBezTo>
                    <a:pt x="112" y="205"/>
                    <a:pt x="117" y="204"/>
                    <a:pt x="121" y="204"/>
                  </a:cubicBezTo>
                  <a:cubicBezTo>
                    <a:pt x="126" y="203"/>
                    <a:pt x="130" y="203"/>
                    <a:pt x="135" y="203"/>
                  </a:cubicBezTo>
                  <a:cubicBezTo>
                    <a:pt x="142" y="202"/>
                    <a:pt x="148" y="202"/>
                    <a:pt x="155" y="202"/>
                  </a:cubicBezTo>
                  <a:cubicBezTo>
                    <a:pt x="155" y="202"/>
                    <a:pt x="155" y="203"/>
                    <a:pt x="155" y="203"/>
                  </a:cubicBezTo>
                  <a:cubicBezTo>
                    <a:pt x="155" y="206"/>
                    <a:pt x="156" y="208"/>
                    <a:pt x="157" y="211"/>
                  </a:cubicBezTo>
                  <a:cubicBezTo>
                    <a:pt x="158" y="213"/>
                    <a:pt x="159" y="215"/>
                    <a:pt x="160" y="217"/>
                  </a:cubicBezTo>
                  <a:cubicBezTo>
                    <a:pt x="162" y="220"/>
                    <a:pt x="163" y="223"/>
                    <a:pt x="165" y="225"/>
                  </a:cubicBezTo>
                  <a:cubicBezTo>
                    <a:pt x="166" y="226"/>
                    <a:pt x="167" y="227"/>
                    <a:pt x="168" y="228"/>
                  </a:cubicBezTo>
                  <a:cubicBezTo>
                    <a:pt x="169" y="229"/>
                    <a:pt x="171" y="230"/>
                    <a:pt x="172" y="231"/>
                  </a:cubicBezTo>
                  <a:cubicBezTo>
                    <a:pt x="174" y="233"/>
                    <a:pt x="177" y="234"/>
                    <a:pt x="180" y="236"/>
                  </a:cubicBezTo>
                  <a:cubicBezTo>
                    <a:pt x="183" y="237"/>
                    <a:pt x="187" y="238"/>
                    <a:pt x="190" y="239"/>
                  </a:cubicBezTo>
                  <a:cubicBezTo>
                    <a:pt x="193" y="240"/>
                    <a:pt x="195" y="238"/>
                    <a:pt x="196" y="235"/>
                  </a:cubicBezTo>
                  <a:cubicBezTo>
                    <a:pt x="196" y="235"/>
                    <a:pt x="196" y="234"/>
                    <a:pt x="196" y="234"/>
                  </a:cubicBezTo>
                  <a:cubicBezTo>
                    <a:pt x="196" y="233"/>
                    <a:pt x="197" y="232"/>
                    <a:pt x="197" y="231"/>
                  </a:cubicBezTo>
                  <a:cubicBezTo>
                    <a:pt x="197" y="230"/>
                    <a:pt x="198" y="230"/>
                    <a:pt x="198" y="229"/>
                  </a:cubicBezTo>
                  <a:cubicBezTo>
                    <a:pt x="198" y="227"/>
                    <a:pt x="199" y="226"/>
                    <a:pt x="199" y="225"/>
                  </a:cubicBezTo>
                  <a:cubicBezTo>
                    <a:pt x="200" y="221"/>
                    <a:pt x="201" y="218"/>
                    <a:pt x="202" y="214"/>
                  </a:cubicBezTo>
                  <a:cubicBezTo>
                    <a:pt x="203" y="211"/>
                    <a:pt x="205" y="207"/>
                    <a:pt x="206" y="204"/>
                  </a:cubicBezTo>
                  <a:cubicBezTo>
                    <a:pt x="207" y="201"/>
                    <a:pt x="208" y="198"/>
                    <a:pt x="209" y="195"/>
                  </a:cubicBezTo>
                  <a:cubicBezTo>
                    <a:pt x="210" y="191"/>
                    <a:pt x="212" y="187"/>
                    <a:pt x="213" y="183"/>
                  </a:cubicBezTo>
                  <a:cubicBezTo>
                    <a:pt x="213" y="183"/>
                    <a:pt x="214" y="182"/>
                    <a:pt x="214" y="181"/>
                  </a:cubicBezTo>
                  <a:cubicBezTo>
                    <a:pt x="214" y="181"/>
                    <a:pt x="214" y="181"/>
                    <a:pt x="214" y="180"/>
                  </a:cubicBezTo>
                  <a:cubicBezTo>
                    <a:pt x="215" y="181"/>
                    <a:pt x="216" y="182"/>
                    <a:pt x="217" y="183"/>
                  </a:cubicBezTo>
                  <a:cubicBezTo>
                    <a:pt x="220" y="185"/>
                    <a:pt x="222" y="187"/>
                    <a:pt x="226" y="188"/>
                  </a:cubicBezTo>
                  <a:cubicBezTo>
                    <a:pt x="227" y="189"/>
                    <a:pt x="229" y="189"/>
                    <a:pt x="231" y="190"/>
                  </a:cubicBezTo>
                  <a:cubicBezTo>
                    <a:pt x="233" y="190"/>
                    <a:pt x="235" y="190"/>
                    <a:pt x="237" y="190"/>
                  </a:cubicBezTo>
                  <a:cubicBezTo>
                    <a:pt x="240" y="191"/>
                    <a:pt x="244" y="190"/>
                    <a:pt x="247" y="189"/>
                  </a:cubicBezTo>
                  <a:cubicBezTo>
                    <a:pt x="251" y="188"/>
                    <a:pt x="254" y="187"/>
                    <a:pt x="257" y="185"/>
                  </a:cubicBezTo>
                  <a:cubicBezTo>
                    <a:pt x="264" y="182"/>
                    <a:pt x="269" y="177"/>
                    <a:pt x="275" y="173"/>
                  </a:cubicBezTo>
                  <a:cubicBezTo>
                    <a:pt x="275" y="172"/>
                    <a:pt x="275" y="172"/>
                    <a:pt x="276" y="172"/>
                  </a:cubicBezTo>
                  <a:cubicBezTo>
                    <a:pt x="276" y="172"/>
                    <a:pt x="276" y="172"/>
                    <a:pt x="277" y="172"/>
                  </a:cubicBezTo>
                  <a:cubicBezTo>
                    <a:pt x="283" y="175"/>
                    <a:pt x="290" y="177"/>
                    <a:pt x="297" y="178"/>
                  </a:cubicBezTo>
                  <a:cubicBezTo>
                    <a:pt x="304" y="179"/>
                    <a:pt x="311" y="178"/>
                    <a:pt x="317" y="176"/>
                  </a:cubicBezTo>
                  <a:cubicBezTo>
                    <a:pt x="320" y="175"/>
                    <a:pt x="323" y="174"/>
                    <a:pt x="326" y="172"/>
                  </a:cubicBezTo>
                  <a:cubicBezTo>
                    <a:pt x="329" y="170"/>
                    <a:pt x="331" y="167"/>
                    <a:pt x="333" y="165"/>
                  </a:cubicBezTo>
                  <a:cubicBezTo>
                    <a:pt x="334" y="163"/>
                    <a:pt x="335" y="162"/>
                    <a:pt x="336" y="160"/>
                  </a:cubicBezTo>
                  <a:cubicBezTo>
                    <a:pt x="336" y="159"/>
                    <a:pt x="337" y="157"/>
                    <a:pt x="338" y="156"/>
                  </a:cubicBezTo>
                  <a:cubicBezTo>
                    <a:pt x="339" y="153"/>
                    <a:pt x="339" y="150"/>
                    <a:pt x="340" y="146"/>
                  </a:cubicBezTo>
                  <a:cubicBezTo>
                    <a:pt x="340" y="143"/>
                    <a:pt x="340" y="140"/>
                    <a:pt x="340" y="136"/>
                  </a:cubicBezTo>
                  <a:cubicBezTo>
                    <a:pt x="340" y="132"/>
                    <a:pt x="339" y="129"/>
                    <a:pt x="339" y="125"/>
                  </a:cubicBezTo>
                  <a:cubicBezTo>
                    <a:pt x="338" y="123"/>
                    <a:pt x="338" y="121"/>
                    <a:pt x="337" y="119"/>
                  </a:cubicBezTo>
                  <a:cubicBezTo>
                    <a:pt x="338" y="119"/>
                    <a:pt x="338" y="119"/>
                    <a:pt x="338" y="118"/>
                  </a:cubicBezTo>
                  <a:cubicBezTo>
                    <a:pt x="342" y="115"/>
                    <a:pt x="346" y="111"/>
                    <a:pt x="350" y="107"/>
                  </a:cubicBezTo>
                  <a:cubicBezTo>
                    <a:pt x="353" y="103"/>
                    <a:pt x="356" y="99"/>
                    <a:pt x="358" y="94"/>
                  </a:cubicBezTo>
                  <a:cubicBezTo>
                    <a:pt x="358" y="92"/>
                    <a:pt x="359" y="90"/>
                    <a:pt x="360" y="88"/>
                  </a:cubicBezTo>
                  <a:cubicBezTo>
                    <a:pt x="360" y="86"/>
                    <a:pt x="361" y="83"/>
                    <a:pt x="361" y="81"/>
                  </a:cubicBezTo>
                  <a:cubicBezTo>
                    <a:pt x="361" y="79"/>
                    <a:pt x="361" y="77"/>
                    <a:pt x="360" y="75"/>
                  </a:cubicBezTo>
                  <a:cubicBezTo>
                    <a:pt x="360" y="73"/>
                    <a:pt x="359" y="71"/>
                    <a:pt x="358" y="68"/>
                  </a:cubicBezTo>
                  <a:cubicBezTo>
                    <a:pt x="357" y="64"/>
                    <a:pt x="354" y="60"/>
                    <a:pt x="351" y="57"/>
                  </a:cubicBezTo>
                  <a:cubicBezTo>
                    <a:pt x="347" y="53"/>
                    <a:pt x="343" y="51"/>
                    <a:pt x="339" y="48"/>
                  </a:cubicBezTo>
                  <a:cubicBezTo>
                    <a:pt x="335" y="46"/>
                    <a:pt x="329" y="44"/>
                    <a:pt x="324" y="42"/>
                  </a:cubicBezTo>
                  <a:cubicBezTo>
                    <a:pt x="323" y="42"/>
                    <a:pt x="322" y="41"/>
                    <a:pt x="320" y="41"/>
                  </a:cubicBezTo>
                  <a:cubicBezTo>
                    <a:pt x="320" y="38"/>
                    <a:pt x="319" y="35"/>
                    <a:pt x="318" y="32"/>
                  </a:cubicBezTo>
                  <a:cubicBezTo>
                    <a:pt x="318" y="29"/>
                    <a:pt x="316" y="26"/>
                    <a:pt x="315" y="23"/>
                  </a:cubicBezTo>
                  <a:cubicBezTo>
                    <a:pt x="314" y="20"/>
                    <a:pt x="312" y="17"/>
                    <a:pt x="310" y="14"/>
                  </a:cubicBezTo>
                  <a:cubicBezTo>
                    <a:pt x="306" y="9"/>
                    <a:pt x="302" y="5"/>
                    <a:pt x="296" y="3"/>
                  </a:cubicBezTo>
                  <a:cubicBezTo>
                    <a:pt x="294" y="2"/>
                    <a:pt x="291" y="1"/>
                    <a:pt x="287" y="1"/>
                  </a:cubicBezTo>
                  <a:cubicBezTo>
                    <a:pt x="284" y="0"/>
                    <a:pt x="280" y="0"/>
                    <a:pt x="276" y="1"/>
                  </a:cubicBezTo>
                  <a:cubicBezTo>
                    <a:pt x="270" y="2"/>
                    <a:pt x="263" y="6"/>
                    <a:pt x="257" y="9"/>
                  </a:cubicBezTo>
                  <a:cubicBezTo>
                    <a:pt x="254" y="11"/>
                    <a:pt x="252" y="14"/>
                    <a:pt x="249" y="16"/>
                  </a:cubicBezTo>
                  <a:cubicBezTo>
                    <a:pt x="248" y="16"/>
                    <a:pt x="248" y="17"/>
                    <a:pt x="247" y="18"/>
                  </a:cubicBezTo>
                  <a:cubicBezTo>
                    <a:pt x="245" y="17"/>
                    <a:pt x="244" y="17"/>
                    <a:pt x="242" y="16"/>
                  </a:cubicBezTo>
                  <a:cubicBezTo>
                    <a:pt x="236" y="14"/>
                    <a:pt x="229" y="13"/>
                    <a:pt x="221" y="13"/>
                  </a:cubicBezTo>
                  <a:cubicBezTo>
                    <a:pt x="214" y="12"/>
                    <a:pt x="207" y="14"/>
                    <a:pt x="201" y="18"/>
                  </a:cubicBezTo>
                  <a:cubicBezTo>
                    <a:pt x="198" y="20"/>
                    <a:pt x="196" y="22"/>
                    <a:pt x="194" y="25"/>
                  </a:cubicBezTo>
                  <a:cubicBezTo>
                    <a:pt x="191" y="27"/>
                    <a:pt x="190" y="31"/>
                    <a:pt x="188" y="34"/>
                  </a:cubicBezTo>
                  <a:cubicBezTo>
                    <a:pt x="184" y="44"/>
                    <a:pt x="185" y="56"/>
                    <a:pt x="187" y="67"/>
                  </a:cubicBezTo>
                  <a:cubicBezTo>
                    <a:pt x="188" y="68"/>
                    <a:pt x="188" y="69"/>
                    <a:pt x="188" y="70"/>
                  </a:cubicBezTo>
                  <a:cubicBezTo>
                    <a:pt x="184" y="74"/>
                    <a:pt x="180" y="77"/>
                    <a:pt x="177" y="81"/>
                  </a:cubicBezTo>
                  <a:cubicBezTo>
                    <a:pt x="172" y="88"/>
                    <a:pt x="167" y="95"/>
                    <a:pt x="166" y="103"/>
                  </a:cubicBezTo>
                  <a:cubicBezTo>
                    <a:pt x="166" y="105"/>
                    <a:pt x="165" y="107"/>
                    <a:pt x="165" y="109"/>
                  </a:cubicBezTo>
                  <a:cubicBezTo>
                    <a:pt x="165" y="111"/>
                    <a:pt x="166" y="113"/>
                    <a:pt x="166" y="115"/>
                  </a:cubicBezTo>
                  <a:cubicBezTo>
                    <a:pt x="166" y="115"/>
                    <a:pt x="166" y="115"/>
                    <a:pt x="166" y="116"/>
                  </a:cubicBezTo>
                  <a:cubicBezTo>
                    <a:pt x="166" y="117"/>
                    <a:pt x="167" y="118"/>
                    <a:pt x="167" y="119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8" y="120"/>
                    <a:pt x="168" y="121"/>
                    <a:pt x="168" y="121"/>
                  </a:cubicBezTo>
                  <a:cubicBezTo>
                    <a:pt x="169" y="122"/>
                    <a:pt x="169" y="124"/>
                    <a:pt x="170" y="125"/>
                  </a:cubicBezTo>
                  <a:cubicBezTo>
                    <a:pt x="172" y="128"/>
                    <a:pt x="174" y="131"/>
                    <a:pt x="177" y="134"/>
                  </a:cubicBezTo>
                  <a:cubicBezTo>
                    <a:pt x="180" y="137"/>
                    <a:pt x="184" y="139"/>
                    <a:pt x="187" y="141"/>
                  </a:cubicBezTo>
                  <a:cubicBezTo>
                    <a:pt x="191" y="143"/>
                    <a:pt x="195" y="144"/>
                    <a:pt x="198" y="146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9" y="146"/>
                    <a:pt x="199" y="146"/>
                    <a:pt x="200" y="146"/>
                  </a:cubicBezTo>
                  <a:cubicBezTo>
                    <a:pt x="200" y="149"/>
                    <a:pt x="200" y="151"/>
                    <a:pt x="201" y="154"/>
                  </a:cubicBezTo>
                  <a:cubicBezTo>
                    <a:pt x="202" y="156"/>
                    <a:pt x="202" y="159"/>
                    <a:pt x="203" y="161"/>
                  </a:cubicBezTo>
                  <a:cubicBezTo>
                    <a:pt x="203" y="162"/>
                    <a:pt x="204" y="164"/>
                    <a:pt x="204" y="165"/>
                  </a:cubicBezTo>
                  <a:cubicBezTo>
                    <a:pt x="205" y="166"/>
                    <a:pt x="205" y="167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7" y="170"/>
                    <a:pt x="207" y="172"/>
                    <a:pt x="208" y="173"/>
                  </a:cubicBezTo>
                  <a:cubicBezTo>
                    <a:pt x="208" y="173"/>
                    <a:pt x="208" y="173"/>
                    <a:pt x="208" y="173"/>
                  </a:cubicBezTo>
                  <a:cubicBezTo>
                    <a:pt x="204" y="172"/>
                    <a:pt x="200" y="171"/>
                    <a:pt x="195" y="170"/>
                  </a:cubicBezTo>
                  <a:cubicBezTo>
                    <a:pt x="193" y="169"/>
                    <a:pt x="190" y="169"/>
                    <a:pt x="188" y="169"/>
                  </a:cubicBezTo>
                  <a:cubicBezTo>
                    <a:pt x="185" y="169"/>
                    <a:pt x="183" y="169"/>
                    <a:pt x="181" y="169"/>
                  </a:cubicBezTo>
                  <a:cubicBezTo>
                    <a:pt x="179" y="169"/>
                    <a:pt x="178" y="169"/>
                    <a:pt x="176" y="169"/>
                  </a:cubicBezTo>
                  <a:cubicBezTo>
                    <a:pt x="176" y="170"/>
                    <a:pt x="175" y="170"/>
                    <a:pt x="175" y="170"/>
                  </a:cubicBezTo>
                  <a:cubicBezTo>
                    <a:pt x="174" y="170"/>
                    <a:pt x="172" y="171"/>
                    <a:pt x="171" y="171"/>
                  </a:cubicBezTo>
                  <a:cubicBezTo>
                    <a:pt x="169" y="172"/>
                    <a:pt x="167" y="174"/>
                    <a:pt x="165" y="176"/>
                  </a:cubicBezTo>
                  <a:cubicBezTo>
                    <a:pt x="163" y="178"/>
                    <a:pt x="161" y="180"/>
                    <a:pt x="160" y="182"/>
                  </a:cubicBezTo>
                  <a:cubicBezTo>
                    <a:pt x="159" y="183"/>
                    <a:pt x="159" y="184"/>
                    <a:pt x="158" y="185"/>
                  </a:cubicBezTo>
                  <a:cubicBezTo>
                    <a:pt x="158" y="186"/>
                    <a:pt x="157" y="187"/>
                    <a:pt x="157" y="187"/>
                  </a:cubicBezTo>
                  <a:cubicBezTo>
                    <a:pt x="157" y="188"/>
                    <a:pt x="157" y="188"/>
                    <a:pt x="157" y="189"/>
                  </a:cubicBezTo>
                  <a:cubicBezTo>
                    <a:pt x="156" y="190"/>
                    <a:pt x="156" y="191"/>
                    <a:pt x="156" y="192"/>
                  </a:cubicBezTo>
                  <a:cubicBezTo>
                    <a:pt x="152" y="192"/>
                    <a:pt x="148" y="193"/>
                    <a:pt x="144" y="193"/>
                  </a:cubicBezTo>
                  <a:cubicBezTo>
                    <a:pt x="139" y="193"/>
                    <a:pt x="134" y="194"/>
                    <a:pt x="129" y="194"/>
                  </a:cubicBezTo>
                  <a:cubicBezTo>
                    <a:pt x="125" y="194"/>
                    <a:pt x="120" y="195"/>
                    <a:pt x="115" y="195"/>
                  </a:cubicBezTo>
                  <a:cubicBezTo>
                    <a:pt x="111" y="195"/>
                    <a:pt x="106" y="196"/>
                    <a:pt x="101" y="196"/>
                  </a:cubicBezTo>
                  <a:cubicBezTo>
                    <a:pt x="98" y="197"/>
                    <a:pt x="95" y="197"/>
                    <a:pt x="91" y="197"/>
                  </a:cubicBezTo>
                  <a:cubicBezTo>
                    <a:pt x="88" y="197"/>
                    <a:pt x="85" y="198"/>
                    <a:pt x="82" y="198"/>
                  </a:cubicBezTo>
                  <a:cubicBezTo>
                    <a:pt x="82" y="197"/>
                    <a:pt x="81" y="197"/>
                    <a:pt x="81" y="196"/>
                  </a:cubicBezTo>
                  <a:cubicBezTo>
                    <a:pt x="80" y="196"/>
                    <a:pt x="80" y="195"/>
                    <a:pt x="79" y="194"/>
                  </a:cubicBezTo>
                  <a:cubicBezTo>
                    <a:pt x="78" y="193"/>
                    <a:pt x="78" y="193"/>
                    <a:pt x="77" y="192"/>
                  </a:cubicBezTo>
                  <a:cubicBezTo>
                    <a:pt x="76" y="192"/>
                    <a:pt x="75" y="191"/>
                    <a:pt x="74" y="191"/>
                  </a:cubicBezTo>
                  <a:cubicBezTo>
                    <a:pt x="73" y="190"/>
                    <a:pt x="72" y="190"/>
                    <a:pt x="72" y="190"/>
                  </a:cubicBezTo>
                  <a:cubicBezTo>
                    <a:pt x="71" y="190"/>
                    <a:pt x="70" y="190"/>
                    <a:pt x="69" y="190"/>
                  </a:cubicBezTo>
                  <a:cubicBezTo>
                    <a:pt x="67" y="185"/>
                    <a:pt x="66" y="181"/>
                    <a:pt x="64" y="176"/>
                  </a:cubicBezTo>
                  <a:cubicBezTo>
                    <a:pt x="62" y="172"/>
                    <a:pt x="60" y="167"/>
                    <a:pt x="58" y="163"/>
                  </a:cubicBezTo>
                  <a:cubicBezTo>
                    <a:pt x="56" y="158"/>
                    <a:pt x="54" y="154"/>
                    <a:pt x="52" y="149"/>
                  </a:cubicBezTo>
                  <a:cubicBezTo>
                    <a:pt x="50" y="145"/>
                    <a:pt x="47" y="140"/>
                    <a:pt x="45" y="136"/>
                  </a:cubicBezTo>
                  <a:cubicBezTo>
                    <a:pt x="44" y="132"/>
                    <a:pt x="42" y="128"/>
                    <a:pt x="40" y="125"/>
                  </a:cubicBezTo>
                  <a:cubicBezTo>
                    <a:pt x="39" y="122"/>
                    <a:pt x="38" y="120"/>
                    <a:pt x="36" y="117"/>
                  </a:cubicBezTo>
                  <a:cubicBezTo>
                    <a:pt x="38" y="117"/>
                    <a:pt x="39" y="116"/>
                    <a:pt x="40" y="116"/>
                  </a:cubicBezTo>
                  <a:cubicBezTo>
                    <a:pt x="44" y="114"/>
                    <a:pt x="48" y="112"/>
                    <a:pt x="52" y="110"/>
                  </a:cubicBezTo>
                  <a:cubicBezTo>
                    <a:pt x="52" y="109"/>
                    <a:pt x="53" y="109"/>
                    <a:pt x="53" y="108"/>
                  </a:cubicBezTo>
                  <a:cubicBezTo>
                    <a:pt x="54" y="108"/>
                    <a:pt x="55" y="108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8" y="108"/>
                    <a:pt x="58" y="108"/>
                    <a:pt x="59" y="108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3" y="111"/>
                    <a:pt x="65" y="112"/>
                    <a:pt x="68" y="112"/>
                  </a:cubicBezTo>
                  <a:cubicBezTo>
                    <a:pt x="72" y="114"/>
                    <a:pt x="77" y="114"/>
                    <a:pt x="82" y="115"/>
                  </a:cubicBezTo>
                  <a:cubicBezTo>
                    <a:pt x="84" y="115"/>
                    <a:pt x="87" y="114"/>
                    <a:pt x="89" y="114"/>
                  </a:cubicBezTo>
                  <a:cubicBezTo>
                    <a:pt x="91" y="113"/>
                    <a:pt x="93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9" y="110"/>
                    <a:pt x="99" y="109"/>
                    <a:pt x="100" y="108"/>
                  </a:cubicBezTo>
                  <a:cubicBezTo>
                    <a:pt x="101" y="106"/>
                    <a:pt x="101" y="104"/>
                    <a:pt x="100" y="102"/>
                  </a:cubicBezTo>
                  <a:cubicBezTo>
                    <a:pt x="99" y="100"/>
                    <a:pt x="99" y="98"/>
                    <a:pt x="98" y="96"/>
                  </a:cubicBezTo>
                  <a:cubicBezTo>
                    <a:pt x="98" y="95"/>
                    <a:pt x="97" y="94"/>
                    <a:pt x="97" y="93"/>
                  </a:cubicBezTo>
                  <a:cubicBezTo>
                    <a:pt x="98" y="92"/>
                    <a:pt x="99" y="91"/>
                    <a:pt x="100" y="90"/>
                  </a:cubicBezTo>
                  <a:cubicBezTo>
                    <a:pt x="101" y="89"/>
                    <a:pt x="102" y="88"/>
                    <a:pt x="103" y="87"/>
                  </a:cubicBezTo>
                  <a:cubicBezTo>
                    <a:pt x="104" y="86"/>
                    <a:pt x="104" y="85"/>
                    <a:pt x="105" y="84"/>
                  </a:cubicBezTo>
                  <a:cubicBezTo>
                    <a:pt x="105" y="83"/>
                    <a:pt x="105" y="82"/>
                    <a:pt x="106" y="81"/>
                  </a:cubicBezTo>
                  <a:cubicBezTo>
                    <a:pt x="106" y="78"/>
                    <a:pt x="106" y="76"/>
                    <a:pt x="106" y="74"/>
                  </a:cubicBezTo>
                  <a:cubicBezTo>
                    <a:pt x="106" y="71"/>
                    <a:pt x="106" y="69"/>
                    <a:pt x="105" y="67"/>
                  </a:cubicBezTo>
                  <a:cubicBezTo>
                    <a:pt x="104" y="65"/>
                    <a:pt x="103" y="63"/>
                    <a:pt x="102" y="61"/>
                  </a:cubicBezTo>
                  <a:cubicBezTo>
                    <a:pt x="101" y="59"/>
                    <a:pt x="99" y="56"/>
                    <a:pt x="96" y="55"/>
                  </a:cubicBezTo>
                  <a:cubicBezTo>
                    <a:pt x="95" y="54"/>
                    <a:pt x="94" y="53"/>
                    <a:pt x="93" y="53"/>
                  </a:cubicBezTo>
                  <a:cubicBezTo>
                    <a:pt x="92" y="52"/>
                    <a:pt x="91" y="52"/>
                    <a:pt x="90" y="51"/>
                  </a:cubicBezTo>
                  <a:cubicBezTo>
                    <a:pt x="89" y="51"/>
                    <a:pt x="87" y="51"/>
                    <a:pt x="86" y="51"/>
                  </a:cubicBezTo>
                  <a:cubicBezTo>
                    <a:pt x="85" y="51"/>
                    <a:pt x="84" y="51"/>
                    <a:pt x="84" y="52"/>
                  </a:cubicBezTo>
                  <a:cubicBezTo>
                    <a:pt x="83" y="52"/>
                    <a:pt x="82" y="52"/>
                    <a:pt x="82" y="52"/>
                  </a:cubicBezTo>
                  <a:cubicBezTo>
                    <a:pt x="81" y="53"/>
                    <a:pt x="80" y="53"/>
                    <a:pt x="79" y="54"/>
                  </a:cubicBezTo>
                  <a:cubicBezTo>
                    <a:pt x="78" y="52"/>
                    <a:pt x="77" y="50"/>
                    <a:pt x="76" y="49"/>
                  </a:cubicBezTo>
                  <a:cubicBezTo>
                    <a:pt x="75" y="47"/>
                    <a:pt x="75" y="46"/>
                    <a:pt x="74" y="45"/>
                  </a:cubicBezTo>
                  <a:cubicBezTo>
                    <a:pt x="73" y="45"/>
                    <a:pt x="73" y="44"/>
                    <a:pt x="73" y="44"/>
                  </a:cubicBezTo>
                  <a:cubicBezTo>
                    <a:pt x="72" y="43"/>
                    <a:pt x="72" y="43"/>
                    <a:pt x="71" y="43"/>
                  </a:cubicBezTo>
                  <a:cubicBezTo>
                    <a:pt x="70" y="42"/>
                    <a:pt x="69" y="42"/>
                    <a:pt x="68" y="42"/>
                  </a:cubicBezTo>
                  <a:cubicBezTo>
                    <a:pt x="66" y="42"/>
                    <a:pt x="65" y="42"/>
                    <a:pt x="64" y="42"/>
                  </a:cubicBezTo>
                  <a:cubicBezTo>
                    <a:pt x="61" y="43"/>
                    <a:pt x="59" y="44"/>
                    <a:pt x="57" y="45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0" y="50"/>
                    <a:pt x="48" y="52"/>
                    <a:pt x="46" y="53"/>
                  </a:cubicBezTo>
                  <a:cubicBezTo>
                    <a:pt x="44" y="55"/>
                    <a:pt x="42" y="57"/>
                    <a:pt x="41" y="59"/>
                  </a:cubicBezTo>
                  <a:cubicBezTo>
                    <a:pt x="40" y="61"/>
                    <a:pt x="39" y="62"/>
                    <a:pt x="39" y="64"/>
                  </a:cubicBezTo>
                  <a:cubicBezTo>
                    <a:pt x="38" y="65"/>
                    <a:pt x="38" y="65"/>
                    <a:pt x="38" y="66"/>
                  </a:cubicBezTo>
                  <a:cubicBezTo>
                    <a:pt x="38" y="67"/>
                    <a:pt x="38" y="68"/>
                    <a:pt x="37" y="69"/>
                  </a:cubicBezTo>
                  <a:cubicBezTo>
                    <a:pt x="37" y="70"/>
                    <a:pt x="37" y="71"/>
                    <a:pt x="37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2"/>
                    <a:pt x="36" y="72"/>
                    <a:pt x="35" y="72"/>
                  </a:cubicBezTo>
                  <a:cubicBezTo>
                    <a:pt x="31" y="74"/>
                    <a:pt x="26" y="76"/>
                    <a:pt x="22" y="78"/>
                  </a:cubicBezTo>
                  <a:cubicBezTo>
                    <a:pt x="18" y="80"/>
                    <a:pt x="14" y="82"/>
                    <a:pt x="11" y="84"/>
                  </a:cubicBezTo>
                  <a:cubicBezTo>
                    <a:pt x="9" y="86"/>
                    <a:pt x="7" y="87"/>
                    <a:pt x="5" y="89"/>
                  </a:cubicBezTo>
                  <a:cubicBezTo>
                    <a:pt x="3" y="90"/>
                    <a:pt x="2" y="92"/>
                    <a:pt x="1" y="95"/>
                  </a:cubicBezTo>
                  <a:cubicBezTo>
                    <a:pt x="1" y="95"/>
                    <a:pt x="1" y="95"/>
                    <a:pt x="1" y="96"/>
                  </a:cubicBezTo>
                  <a:cubicBezTo>
                    <a:pt x="0" y="100"/>
                    <a:pt x="0" y="104"/>
                    <a:pt x="1" y="107"/>
                  </a:cubicBezTo>
                  <a:cubicBezTo>
                    <a:pt x="2" y="109"/>
                    <a:pt x="3" y="112"/>
                    <a:pt x="5" y="114"/>
                  </a:cubicBezTo>
                  <a:cubicBezTo>
                    <a:pt x="5" y="115"/>
                    <a:pt x="6" y="116"/>
                    <a:pt x="7" y="116"/>
                  </a:cubicBezTo>
                  <a:cubicBezTo>
                    <a:pt x="8" y="117"/>
                    <a:pt x="9" y="118"/>
                    <a:pt x="10" y="119"/>
                  </a:cubicBezTo>
                  <a:cubicBezTo>
                    <a:pt x="11" y="119"/>
                    <a:pt x="13" y="120"/>
                    <a:pt x="14" y="120"/>
                  </a:cubicBezTo>
                  <a:cubicBezTo>
                    <a:pt x="14" y="120"/>
                    <a:pt x="15" y="121"/>
                    <a:pt x="16" y="121"/>
                  </a:cubicBezTo>
                  <a:cubicBezTo>
                    <a:pt x="18" y="121"/>
                    <a:pt x="21" y="121"/>
                    <a:pt x="23" y="121"/>
                  </a:cubicBezTo>
                  <a:cubicBezTo>
                    <a:pt x="24" y="121"/>
                    <a:pt x="26" y="121"/>
                    <a:pt x="27" y="121"/>
                  </a:cubicBezTo>
                  <a:cubicBezTo>
                    <a:pt x="29" y="123"/>
                    <a:pt x="30" y="125"/>
                    <a:pt x="31" y="128"/>
                  </a:cubicBezTo>
                  <a:cubicBezTo>
                    <a:pt x="32" y="130"/>
                    <a:pt x="34" y="133"/>
                    <a:pt x="35" y="136"/>
                  </a:cubicBezTo>
                  <a:cubicBezTo>
                    <a:pt x="38" y="142"/>
                    <a:pt x="41" y="147"/>
                    <a:pt x="43" y="153"/>
                  </a:cubicBezTo>
                  <a:cubicBezTo>
                    <a:pt x="46" y="159"/>
                    <a:pt x="49" y="166"/>
                    <a:pt x="52" y="172"/>
                  </a:cubicBezTo>
                  <a:cubicBezTo>
                    <a:pt x="55" y="179"/>
                    <a:pt x="58" y="186"/>
                    <a:pt x="61" y="193"/>
                  </a:cubicBezTo>
                  <a:cubicBezTo>
                    <a:pt x="60" y="194"/>
                    <a:pt x="59" y="194"/>
                    <a:pt x="59" y="195"/>
                  </a:cubicBezTo>
                  <a:cubicBezTo>
                    <a:pt x="58" y="195"/>
                    <a:pt x="58" y="196"/>
                    <a:pt x="58" y="196"/>
                  </a:cubicBezTo>
                  <a:cubicBezTo>
                    <a:pt x="57" y="197"/>
                    <a:pt x="57" y="198"/>
                    <a:pt x="56" y="198"/>
                  </a:cubicBezTo>
                  <a:cubicBezTo>
                    <a:pt x="56" y="199"/>
                    <a:pt x="56" y="199"/>
                    <a:pt x="56" y="200"/>
                  </a:cubicBezTo>
                  <a:cubicBezTo>
                    <a:pt x="56" y="200"/>
                    <a:pt x="56" y="201"/>
                    <a:pt x="56" y="201"/>
                  </a:cubicBezTo>
                  <a:cubicBezTo>
                    <a:pt x="55" y="202"/>
                    <a:pt x="55" y="204"/>
                    <a:pt x="56" y="206"/>
                  </a:cubicBezTo>
                  <a:cubicBezTo>
                    <a:pt x="56" y="207"/>
                    <a:pt x="57" y="208"/>
                    <a:pt x="57" y="210"/>
                  </a:cubicBezTo>
                  <a:cubicBezTo>
                    <a:pt x="58" y="210"/>
                    <a:pt x="58" y="211"/>
                    <a:pt x="59" y="212"/>
                  </a:cubicBezTo>
                  <a:cubicBezTo>
                    <a:pt x="60" y="213"/>
                    <a:pt x="61" y="213"/>
                    <a:pt x="62" y="214"/>
                  </a:cubicBezTo>
                  <a:cubicBezTo>
                    <a:pt x="62" y="214"/>
                    <a:pt x="63" y="215"/>
                    <a:pt x="63" y="215"/>
                  </a:cubicBezTo>
                  <a:cubicBezTo>
                    <a:pt x="64" y="215"/>
                    <a:pt x="65" y="216"/>
                    <a:pt x="66" y="216"/>
                  </a:cubicBezTo>
                  <a:cubicBezTo>
                    <a:pt x="67" y="216"/>
                    <a:pt x="68" y="216"/>
                    <a:pt x="68" y="216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2" y="216"/>
                    <a:pt x="73" y="215"/>
                    <a:pt x="74" y="215"/>
                  </a:cubicBezTo>
                  <a:cubicBezTo>
                    <a:pt x="77" y="214"/>
                    <a:pt x="79" y="213"/>
                    <a:pt x="80" y="211"/>
                  </a:cubicBezTo>
                  <a:cubicBezTo>
                    <a:pt x="81" y="210"/>
                    <a:pt x="82" y="209"/>
                    <a:pt x="82" y="208"/>
                  </a:cubicBezTo>
                  <a:cubicBezTo>
                    <a:pt x="83" y="208"/>
                    <a:pt x="83" y="208"/>
                    <a:pt x="83" y="207"/>
                  </a:cubicBezTo>
                  <a:close/>
                  <a:moveTo>
                    <a:pt x="208" y="139"/>
                  </a:moveTo>
                  <a:cubicBezTo>
                    <a:pt x="208" y="133"/>
                    <a:pt x="208" y="127"/>
                    <a:pt x="209" y="120"/>
                  </a:cubicBezTo>
                  <a:cubicBezTo>
                    <a:pt x="209" y="119"/>
                    <a:pt x="209" y="117"/>
                    <a:pt x="209" y="115"/>
                  </a:cubicBezTo>
                  <a:cubicBezTo>
                    <a:pt x="214" y="122"/>
                    <a:pt x="219" y="128"/>
                    <a:pt x="225" y="134"/>
                  </a:cubicBezTo>
                  <a:cubicBezTo>
                    <a:pt x="227" y="137"/>
                    <a:pt x="230" y="139"/>
                    <a:pt x="233" y="142"/>
                  </a:cubicBezTo>
                  <a:cubicBezTo>
                    <a:pt x="230" y="142"/>
                    <a:pt x="227" y="142"/>
                    <a:pt x="225" y="142"/>
                  </a:cubicBezTo>
                  <a:cubicBezTo>
                    <a:pt x="219" y="141"/>
                    <a:pt x="214" y="140"/>
                    <a:pt x="208" y="139"/>
                  </a:cubicBezTo>
                  <a:close/>
                  <a:moveTo>
                    <a:pt x="226" y="122"/>
                  </a:moveTo>
                  <a:cubicBezTo>
                    <a:pt x="221" y="115"/>
                    <a:pt x="216" y="109"/>
                    <a:pt x="212" y="102"/>
                  </a:cubicBezTo>
                  <a:cubicBezTo>
                    <a:pt x="214" y="94"/>
                    <a:pt x="216" y="86"/>
                    <a:pt x="219" y="79"/>
                  </a:cubicBezTo>
                  <a:cubicBezTo>
                    <a:pt x="221" y="72"/>
                    <a:pt x="224" y="65"/>
                    <a:pt x="228" y="58"/>
                  </a:cubicBezTo>
                  <a:cubicBezTo>
                    <a:pt x="239" y="54"/>
                    <a:pt x="250" y="51"/>
                    <a:pt x="261" y="49"/>
                  </a:cubicBezTo>
                  <a:cubicBezTo>
                    <a:pt x="266" y="48"/>
                    <a:pt x="272" y="48"/>
                    <a:pt x="278" y="47"/>
                  </a:cubicBezTo>
                  <a:cubicBezTo>
                    <a:pt x="285" y="54"/>
                    <a:pt x="293" y="61"/>
                    <a:pt x="299" y="69"/>
                  </a:cubicBezTo>
                  <a:cubicBezTo>
                    <a:pt x="303" y="73"/>
                    <a:pt x="307" y="78"/>
                    <a:pt x="310" y="83"/>
                  </a:cubicBezTo>
                  <a:cubicBezTo>
                    <a:pt x="308" y="93"/>
                    <a:pt x="306" y="103"/>
                    <a:pt x="302" y="112"/>
                  </a:cubicBezTo>
                  <a:cubicBezTo>
                    <a:pt x="299" y="119"/>
                    <a:pt x="296" y="126"/>
                    <a:pt x="293" y="133"/>
                  </a:cubicBezTo>
                  <a:cubicBezTo>
                    <a:pt x="284" y="136"/>
                    <a:pt x="275" y="138"/>
                    <a:pt x="266" y="140"/>
                  </a:cubicBezTo>
                  <a:cubicBezTo>
                    <a:pt x="259" y="141"/>
                    <a:pt x="253" y="142"/>
                    <a:pt x="246" y="142"/>
                  </a:cubicBezTo>
                  <a:cubicBezTo>
                    <a:pt x="239" y="136"/>
                    <a:pt x="233" y="129"/>
                    <a:pt x="226" y="122"/>
                  </a:cubicBezTo>
                  <a:close/>
                  <a:moveTo>
                    <a:pt x="205" y="90"/>
                  </a:moveTo>
                  <a:cubicBezTo>
                    <a:pt x="205" y="89"/>
                    <a:pt x="205" y="89"/>
                    <a:pt x="205" y="89"/>
                  </a:cubicBezTo>
                  <a:cubicBezTo>
                    <a:pt x="205" y="88"/>
                    <a:pt x="204" y="88"/>
                    <a:pt x="204" y="88"/>
                  </a:cubicBezTo>
                  <a:cubicBezTo>
                    <a:pt x="203" y="85"/>
                    <a:pt x="202" y="83"/>
                    <a:pt x="201" y="81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00" y="78"/>
                    <a:pt x="200" y="76"/>
                    <a:pt x="199" y="74"/>
                  </a:cubicBezTo>
                  <a:cubicBezTo>
                    <a:pt x="204" y="70"/>
                    <a:pt x="209" y="67"/>
                    <a:pt x="215" y="64"/>
                  </a:cubicBezTo>
                  <a:cubicBezTo>
                    <a:pt x="213" y="68"/>
                    <a:pt x="211" y="73"/>
                    <a:pt x="209" y="77"/>
                  </a:cubicBezTo>
                  <a:cubicBezTo>
                    <a:pt x="208" y="81"/>
                    <a:pt x="206" y="86"/>
                    <a:pt x="205" y="90"/>
                  </a:cubicBezTo>
                  <a:cubicBezTo>
                    <a:pt x="205" y="90"/>
                    <a:pt x="205" y="90"/>
                    <a:pt x="205" y="90"/>
                  </a:cubicBezTo>
                  <a:close/>
                  <a:moveTo>
                    <a:pt x="238" y="42"/>
                  </a:moveTo>
                  <a:cubicBezTo>
                    <a:pt x="241" y="38"/>
                    <a:pt x="245" y="33"/>
                    <a:pt x="249" y="29"/>
                  </a:cubicBezTo>
                  <a:cubicBezTo>
                    <a:pt x="255" y="32"/>
                    <a:pt x="261" y="35"/>
                    <a:pt x="267" y="39"/>
                  </a:cubicBezTo>
                  <a:cubicBezTo>
                    <a:pt x="261" y="40"/>
                    <a:pt x="255" y="41"/>
                    <a:pt x="249" y="42"/>
                  </a:cubicBezTo>
                  <a:cubicBezTo>
                    <a:pt x="244" y="43"/>
                    <a:pt x="240" y="44"/>
                    <a:pt x="235" y="46"/>
                  </a:cubicBezTo>
                  <a:cubicBezTo>
                    <a:pt x="236" y="45"/>
                    <a:pt x="237" y="43"/>
                    <a:pt x="238" y="42"/>
                  </a:cubicBezTo>
                  <a:close/>
                  <a:moveTo>
                    <a:pt x="312" y="49"/>
                  </a:moveTo>
                  <a:cubicBezTo>
                    <a:pt x="313" y="56"/>
                    <a:pt x="313" y="63"/>
                    <a:pt x="312" y="70"/>
                  </a:cubicBezTo>
                  <a:cubicBezTo>
                    <a:pt x="307" y="63"/>
                    <a:pt x="302" y="57"/>
                    <a:pt x="296" y="51"/>
                  </a:cubicBezTo>
                  <a:cubicBezTo>
                    <a:pt x="294" y="50"/>
                    <a:pt x="293" y="48"/>
                    <a:pt x="291" y="47"/>
                  </a:cubicBezTo>
                  <a:cubicBezTo>
                    <a:pt x="295" y="47"/>
                    <a:pt x="298" y="47"/>
                    <a:pt x="302" y="47"/>
                  </a:cubicBezTo>
                  <a:cubicBezTo>
                    <a:pt x="305" y="48"/>
                    <a:pt x="309" y="48"/>
                    <a:pt x="312" y="49"/>
                  </a:cubicBezTo>
                  <a:close/>
                  <a:moveTo>
                    <a:pt x="317" y="95"/>
                  </a:moveTo>
                  <a:cubicBezTo>
                    <a:pt x="319" y="97"/>
                    <a:pt x="320" y="100"/>
                    <a:pt x="321" y="103"/>
                  </a:cubicBezTo>
                  <a:cubicBezTo>
                    <a:pt x="323" y="107"/>
                    <a:pt x="325" y="111"/>
                    <a:pt x="326" y="116"/>
                  </a:cubicBezTo>
                  <a:cubicBezTo>
                    <a:pt x="321" y="120"/>
                    <a:pt x="314" y="123"/>
                    <a:pt x="308" y="127"/>
                  </a:cubicBezTo>
                  <a:cubicBezTo>
                    <a:pt x="307" y="127"/>
                    <a:pt x="306" y="127"/>
                    <a:pt x="306" y="127"/>
                  </a:cubicBezTo>
                  <a:cubicBezTo>
                    <a:pt x="307" y="125"/>
                    <a:pt x="308" y="122"/>
                    <a:pt x="310" y="119"/>
                  </a:cubicBezTo>
                  <a:cubicBezTo>
                    <a:pt x="313" y="111"/>
                    <a:pt x="315" y="103"/>
                    <a:pt x="317" y="95"/>
                  </a:cubicBezTo>
                  <a:close/>
                  <a:moveTo>
                    <a:pt x="284" y="145"/>
                  </a:moveTo>
                  <a:cubicBezTo>
                    <a:pt x="284" y="145"/>
                    <a:pt x="285" y="145"/>
                    <a:pt x="286" y="145"/>
                  </a:cubicBezTo>
                  <a:cubicBezTo>
                    <a:pt x="285" y="146"/>
                    <a:pt x="284" y="147"/>
                    <a:pt x="283" y="148"/>
                  </a:cubicBezTo>
                  <a:cubicBezTo>
                    <a:pt x="280" y="153"/>
                    <a:pt x="277" y="157"/>
                    <a:pt x="274" y="160"/>
                  </a:cubicBezTo>
                  <a:cubicBezTo>
                    <a:pt x="268" y="157"/>
                    <a:pt x="262" y="154"/>
                    <a:pt x="257" y="150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66" y="149"/>
                    <a:pt x="275" y="148"/>
                    <a:pt x="284" y="145"/>
                  </a:cubicBezTo>
                  <a:close/>
                  <a:moveTo>
                    <a:pt x="330" y="129"/>
                  </a:moveTo>
                  <a:cubicBezTo>
                    <a:pt x="331" y="134"/>
                    <a:pt x="331" y="139"/>
                    <a:pt x="331" y="144"/>
                  </a:cubicBezTo>
                  <a:cubicBezTo>
                    <a:pt x="330" y="147"/>
                    <a:pt x="330" y="150"/>
                    <a:pt x="329" y="153"/>
                  </a:cubicBezTo>
                  <a:cubicBezTo>
                    <a:pt x="328" y="155"/>
                    <a:pt x="327" y="157"/>
                    <a:pt x="326" y="159"/>
                  </a:cubicBezTo>
                  <a:cubicBezTo>
                    <a:pt x="325" y="160"/>
                    <a:pt x="323" y="162"/>
                    <a:pt x="322" y="163"/>
                  </a:cubicBezTo>
                  <a:cubicBezTo>
                    <a:pt x="320" y="164"/>
                    <a:pt x="319" y="165"/>
                    <a:pt x="317" y="166"/>
                  </a:cubicBezTo>
                  <a:cubicBezTo>
                    <a:pt x="315" y="167"/>
                    <a:pt x="313" y="168"/>
                    <a:pt x="310" y="168"/>
                  </a:cubicBezTo>
                  <a:cubicBezTo>
                    <a:pt x="307" y="169"/>
                    <a:pt x="303" y="169"/>
                    <a:pt x="300" y="169"/>
                  </a:cubicBezTo>
                  <a:cubicBezTo>
                    <a:pt x="294" y="168"/>
                    <a:pt x="288" y="166"/>
                    <a:pt x="283" y="164"/>
                  </a:cubicBezTo>
                  <a:cubicBezTo>
                    <a:pt x="283" y="164"/>
                    <a:pt x="283" y="164"/>
                    <a:pt x="282" y="164"/>
                  </a:cubicBezTo>
                  <a:cubicBezTo>
                    <a:pt x="285" y="162"/>
                    <a:pt x="287" y="159"/>
                    <a:pt x="289" y="156"/>
                  </a:cubicBezTo>
                  <a:cubicBezTo>
                    <a:pt x="293" y="151"/>
                    <a:pt x="296" y="146"/>
                    <a:pt x="299" y="140"/>
                  </a:cubicBezTo>
                  <a:cubicBezTo>
                    <a:pt x="308" y="137"/>
                    <a:pt x="316" y="133"/>
                    <a:pt x="323" y="129"/>
                  </a:cubicBezTo>
                  <a:cubicBezTo>
                    <a:pt x="325" y="128"/>
                    <a:pt x="327" y="126"/>
                    <a:pt x="329" y="125"/>
                  </a:cubicBezTo>
                  <a:cubicBezTo>
                    <a:pt x="329" y="126"/>
                    <a:pt x="330" y="128"/>
                    <a:pt x="330" y="129"/>
                  </a:cubicBezTo>
                  <a:close/>
                  <a:moveTo>
                    <a:pt x="327" y="53"/>
                  </a:moveTo>
                  <a:cubicBezTo>
                    <a:pt x="331" y="54"/>
                    <a:pt x="335" y="57"/>
                    <a:pt x="339" y="59"/>
                  </a:cubicBezTo>
                  <a:cubicBezTo>
                    <a:pt x="342" y="61"/>
                    <a:pt x="344" y="63"/>
                    <a:pt x="346" y="65"/>
                  </a:cubicBezTo>
                  <a:cubicBezTo>
                    <a:pt x="347" y="67"/>
                    <a:pt x="348" y="69"/>
                    <a:pt x="349" y="71"/>
                  </a:cubicBezTo>
                  <a:cubicBezTo>
                    <a:pt x="350" y="72"/>
                    <a:pt x="351" y="74"/>
                    <a:pt x="351" y="76"/>
                  </a:cubicBezTo>
                  <a:cubicBezTo>
                    <a:pt x="351" y="78"/>
                    <a:pt x="351" y="80"/>
                    <a:pt x="351" y="82"/>
                  </a:cubicBezTo>
                  <a:cubicBezTo>
                    <a:pt x="351" y="85"/>
                    <a:pt x="350" y="87"/>
                    <a:pt x="350" y="89"/>
                  </a:cubicBezTo>
                  <a:cubicBezTo>
                    <a:pt x="348" y="93"/>
                    <a:pt x="347" y="96"/>
                    <a:pt x="345" y="99"/>
                  </a:cubicBezTo>
                  <a:cubicBezTo>
                    <a:pt x="342" y="103"/>
                    <a:pt x="338" y="106"/>
                    <a:pt x="334" y="110"/>
                  </a:cubicBezTo>
                  <a:cubicBezTo>
                    <a:pt x="334" y="108"/>
                    <a:pt x="333" y="106"/>
                    <a:pt x="332" y="104"/>
                  </a:cubicBezTo>
                  <a:cubicBezTo>
                    <a:pt x="329" y="98"/>
                    <a:pt x="326" y="91"/>
                    <a:pt x="322" y="85"/>
                  </a:cubicBezTo>
                  <a:cubicBezTo>
                    <a:pt x="321" y="84"/>
                    <a:pt x="321" y="82"/>
                    <a:pt x="320" y="81"/>
                  </a:cubicBezTo>
                  <a:cubicBezTo>
                    <a:pt x="320" y="79"/>
                    <a:pt x="321" y="77"/>
                    <a:pt x="321" y="75"/>
                  </a:cubicBezTo>
                  <a:cubicBezTo>
                    <a:pt x="322" y="67"/>
                    <a:pt x="322" y="59"/>
                    <a:pt x="322" y="51"/>
                  </a:cubicBezTo>
                  <a:cubicBezTo>
                    <a:pt x="323" y="52"/>
                    <a:pt x="325" y="52"/>
                    <a:pt x="327" y="53"/>
                  </a:cubicBezTo>
                  <a:close/>
                  <a:moveTo>
                    <a:pt x="269" y="13"/>
                  </a:moveTo>
                  <a:cubicBezTo>
                    <a:pt x="272" y="12"/>
                    <a:pt x="275" y="11"/>
                    <a:pt x="279" y="10"/>
                  </a:cubicBezTo>
                  <a:cubicBezTo>
                    <a:pt x="281" y="10"/>
                    <a:pt x="283" y="10"/>
                    <a:pt x="286" y="10"/>
                  </a:cubicBezTo>
                  <a:cubicBezTo>
                    <a:pt x="288" y="10"/>
                    <a:pt x="290" y="11"/>
                    <a:pt x="291" y="11"/>
                  </a:cubicBezTo>
                  <a:cubicBezTo>
                    <a:pt x="293" y="12"/>
                    <a:pt x="295" y="13"/>
                    <a:pt x="297" y="14"/>
                  </a:cubicBezTo>
                  <a:cubicBezTo>
                    <a:pt x="298" y="15"/>
                    <a:pt x="300" y="17"/>
                    <a:pt x="301" y="18"/>
                  </a:cubicBezTo>
                  <a:cubicBezTo>
                    <a:pt x="303" y="21"/>
                    <a:pt x="305" y="24"/>
                    <a:pt x="306" y="26"/>
                  </a:cubicBezTo>
                  <a:cubicBezTo>
                    <a:pt x="308" y="30"/>
                    <a:pt x="310" y="35"/>
                    <a:pt x="311" y="39"/>
                  </a:cubicBezTo>
                  <a:cubicBezTo>
                    <a:pt x="309" y="39"/>
                    <a:pt x="308" y="39"/>
                    <a:pt x="307" y="38"/>
                  </a:cubicBezTo>
                  <a:cubicBezTo>
                    <a:pt x="300" y="38"/>
                    <a:pt x="293" y="37"/>
                    <a:pt x="286" y="37"/>
                  </a:cubicBezTo>
                  <a:cubicBezTo>
                    <a:pt x="284" y="37"/>
                    <a:pt x="282" y="38"/>
                    <a:pt x="281" y="38"/>
                  </a:cubicBezTo>
                  <a:cubicBezTo>
                    <a:pt x="275" y="33"/>
                    <a:pt x="269" y="29"/>
                    <a:pt x="262" y="25"/>
                  </a:cubicBezTo>
                  <a:cubicBezTo>
                    <a:pt x="260" y="24"/>
                    <a:pt x="258" y="23"/>
                    <a:pt x="256" y="22"/>
                  </a:cubicBezTo>
                  <a:cubicBezTo>
                    <a:pt x="260" y="19"/>
                    <a:pt x="265" y="16"/>
                    <a:pt x="269" y="13"/>
                  </a:cubicBezTo>
                  <a:close/>
                  <a:moveTo>
                    <a:pt x="195" y="47"/>
                  </a:moveTo>
                  <a:cubicBezTo>
                    <a:pt x="195" y="43"/>
                    <a:pt x="196" y="40"/>
                    <a:pt x="197" y="38"/>
                  </a:cubicBezTo>
                  <a:cubicBezTo>
                    <a:pt x="198" y="35"/>
                    <a:pt x="199" y="34"/>
                    <a:pt x="200" y="32"/>
                  </a:cubicBezTo>
                  <a:cubicBezTo>
                    <a:pt x="201" y="30"/>
                    <a:pt x="202" y="29"/>
                    <a:pt x="204" y="27"/>
                  </a:cubicBezTo>
                  <a:cubicBezTo>
                    <a:pt x="205" y="26"/>
                    <a:pt x="207" y="25"/>
                    <a:pt x="209" y="24"/>
                  </a:cubicBezTo>
                  <a:cubicBezTo>
                    <a:pt x="211" y="23"/>
                    <a:pt x="213" y="23"/>
                    <a:pt x="216" y="22"/>
                  </a:cubicBezTo>
                  <a:cubicBezTo>
                    <a:pt x="219" y="22"/>
                    <a:pt x="222" y="22"/>
                    <a:pt x="226" y="22"/>
                  </a:cubicBezTo>
                  <a:cubicBezTo>
                    <a:pt x="231" y="23"/>
                    <a:pt x="235" y="24"/>
                    <a:pt x="240" y="25"/>
                  </a:cubicBezTo>
                  <a:cubicBezTo>
                    <a:pt x="236" y="30"/>
                    <a:pt x="232" y="34"/>
                    <a:pt x="229" y="39"/>
                  </a:cubicBezTo>
                  <a:cubicBezTo>
                    <a:pt x="226" y="43"/>
                    <a:pt x="224" y="47"/>
                    <a:pt x="221" y="51"/>
                  </a:cubicBezTo>
                  <a:cubicBezTo>
                    <a:pt x="217" y="53"/>
                    <a:pt x="213" y="55"/>
                    <a:pt x="209" y="57"/>
                  </a:cubicBezTo>
                  <a:cubicBezTo>
                    <a:pt x="205" y="59"/>
                    <a:pt x="200" y="62"/>
                    <a:pt x="196" y="64"/>
                  </a:cubicBezTo>
                  <a:cubicBezTo>
                    <a:pt x="196" y="64"/>
                    <a:pt x="196" y="63"/>
                    <a:pt x="196" y="62"/>
                  </a:cubicBezTo>
                  <a:cubicBezTo>
                    <a:pt x="195" y="57"/>
                    <a:pt x="195" y="52"/>
                    <a:pt x="195" y="47"/>
                  </a:cubicBezTo>
                  <a:close/>
                  <a:moveTo>
                    <a:pt x="197" y="135"/>
                  </a:move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4" y="134"/>
                    <a:pt x="191" y="132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0"/>
                    <a:pt x="188" y="130"/>
                  </a:cubicBezTo>
                  <a:cubicBezTo>
                    <a:pt x="188" y="130"/>
                    <a:pt x="187" y="130"/>
                    <a:pt x="187" y="130"/>
                  </a:cubicBezTo>
                  <a:cubicBezTo>
                    <a:pt x="185" y="128"/>
                    <a:pt x="183" y="127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4"/>
                    <a:pt x="181" y="124"/>
                    <a:pt x="180" y="124"/>
                  </a:cubicBezTo>
                  <a:cubicBezTo>
                    <a:pt x="179" y="122"/>
                    <a:pt x="178" y="120"/>
                    <a:pt x="177" y="118"/>
                  </a:cubicBezTo>
                  <a:cubicBezTo>
                    <a:pt x="176" y="116"/>
                    <a:pt x="175" y="115"/>
                    <a:pt x="175" y="113"/>
                  </a:cubicBezTo>
                  <a:cubicBezTo>
                    <a:pt x="175" y="111"/>
                    <a:pt x="175" y="109"/>
                    <a:pt x="175" y="107"/>
                  </a:cubicBezTo>
                  <a:cubicBezTo>
                    <a:pt x="175" y="104"/>
                    <a:pt x="176" y="102"/>
                    <a:pt x="177" y="100"/>
                  </a:cubicBezTo>
                  <a:cubicBezTo>
                    <a:pt x="178" y="96"/>
                    <a:pt x="180" y="93"/>
                    <a:pt x="182" y="90"/>
                  </a:cubicBezTo>
                  <a:cubicBezTo>
                    <a:pt x="184" y="87"/>
                    <a:pt x="188" y="83"/>
                    <a:pt x="191" y="80"/>
                  </a:cubicBezTo>
                  <a:cubicBezTo>
                    <a:pt x="191" y="81"/>
                    <a:pt x="191" y="81"/>
                    <a:pt x="192" y="81"/>
                  </a:cubicBezTo>
                  <a:cubicBezTo>
                    <a:pt x="194" y="88"/>
                    <a:pt x="197" y="94"/>
                    <a:pt x="200" y="100"/>
                  </a:cubicBezTo>
                  <a:cubicBezTo>
                    <a:pt x="201" y="101"/>
                    <a:pt x="201" y="102"/>
                    <a:pt x="202" y="103"/>
                  </a:cubicBezTo>
                  <a:cubicBezTo>
                    <a:pt x="201" y="109"/>
                    <a:pt x="200" y="114"/>
                    <a:pt x="200" y="120"/>
                  </a:cubicBezTo>
                  <a:cubicBezTo>
                    <a:pt x="199" y="125"/>
                    <a:pt x="199" y="131"/>
                    <a:pt x="199" y="136"/>
                  </a:cubicBezTo>
                  <a:cubicBezTo>
                    <a:pt x="198" y="136"/>
                    <a:pt x="198" y="136"/>
                    <a:pt x="197" y="135"/>
                  </a:cubicBezTo>
                  <a:close/>
                  <a:moveTo>
                    <a:pt x="214" y="150"/>
                  </a:moveTo>
                  <a:cubicBezTo>
                    <a:pt x="215" y="150"/>
                    <a:pt x="215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6" y="150"/>
                    <a:pt x="216" y="150"/>
                    <a:pt x="216" y="150"/>
                  </a:cubicBezTo>
                  <a:cubicBezTo>
                    <a:pt x="217" y="150"/>
                    <a:pt x="217" y="150"/>
                    <a:pt x="217" y="150"/>
                  </a:cubicBezTo>
                  <a:cubicBezTo>
                    <a:pt x="217" y="150"/>
                    <a:pt x="218" y="150"/>
                    <a:pt x="219" y="150"/>
                  </a:cubicBezTo>
                  <a:cubicBezTo>
                    <a:pt x="226" y="151"/>
                    <a:pt x="234" y="152"/>
                    <a:pt x="241" y="152"/>
                  </a:cubicBezTo>
                  <a:cubicBezTo>
                    <a:pt x="242" y="152"/>
                    <a:pt x="243" y="151"/>
                    <a:pt x="243" y="151"/>
                  </a:cubicBezTo>
                  <a:cubicBezTo>
                    <a:pt x="248" y="155"/>
                    <a:pt x="253" y="159"/>
                    <a:pt x="258" y="162"/>
                  </a:cubicBezTo>
                  <a:cubicBezTo>
                    <a:pt x="261" y="164"/>
                    <a:pt x="264" y="166"/>
                    <a:pt x="267" y="167"/>
                  </a:cubicBezTo>
                  <a:cubicBezTo>
                    <a:pt x="266" y="168"/>
                    <a:pt x="265" y="168"/>
                    <a:pt x="265" y="169"/>
                  </a:cubicBezTo>
                  <a:cubicBezTo>
                    <a:pt x="261" y="172"/>
                    <a:pt x="256" y="175"/>
                    <a:pt x="251" y="178"/>
                  </a:cubicBezTo>
                  <a:cubicBezTo>
                    <a:pt x="248" y="179"/>
                    <a:pt x="245" y="180"/>
                    <a:pt x="242" y="181"/>
                  </a:cubicBezTo>
                  <a:cubicBezTo>
                    <a:pt x="240" y="181"/>
                    <a:pt x="237" y="181"/>
                    <a:pt x="235" y="181"/>
                  </a:cubicBezTo>
                  <a:cubicBezTo>
                    <a:pt x="233" y="181"/>
                    <a:pt x="231" y="180"/>
                    <a:pt x="229" y="180"/>
                  </a:cubicBezTo>
                  <a:cubicBezTo>
                    <a:pt x="227" y="179"/>
                    <a:pt x="226" y="178"/>
                    <a:pt x="224" y="177"/>
                  </a:cubicBezTo>
                  <a:cubicBezTo>
                    <a:pt x="222" y="176"/>
                    <a:pt x="221" y="174"/>
                    <a:pt x="219" y="173"/>
                  </a:cubicBezTo>
                  <a:cubicBezTo>
                    <a:pt x="217" y="170"/>
                    <a:pt x="216" y="167"/>
                    <a:pt x="214" y="165"/>
                  </a:cubicBezTo>
                  <a:cubicBezTo>
                    <a:pt x="212" y="160"/>
                    <a:pt x="211" y="154"/>
                    <a:pt x="210" y="149"/>
                  </a:cubicBezTo>
                  <a:cubicBezTo>
                    <a:pt x="210" y="149"/>
                    <a:pt x="209" y="149"/>
                    <a:pt x="209" y="149"/>
                  </a:cubicBezTo>
                  <a:cubicBezTo>
                    <a:pt x="211" y="149"/>
                    <a:pt x="212" y="149"/>
                    <a:pt x="214" y="150"/>
                  </a:cubicBezTo>
                  <a:close/>
                  <a:moveTo>
                    <a:pt x="164" y="199"/>
                  </a:moveTo>
                  <a:cubicBezTo>
                    <a:pt x="165" y="196"/>
                    <a:pt x="165" y="193"/>
                    <a:pt x="166" y="190"/>
                  </a:cubicBezTo>
                  <a:cubicBezTo>
                    <a:pt x="167" y="188"/>
                    <a:pt x="167" y="187"/>
                    <a:pt x="168" y="186"/>
                  </a:cubicBezTo>
                  <a:cubicBezTo>
                    <a:pt x="169" y="185"/>
                    <a:pt x="170" y="183"/>
                    <a:pt x="171" y="182"/>
                  </a:cubicBezTo>
                  <a:cubicBezTo>
                    <a:pt x="172" y="182"/>
                    <a:pt x="173" y="181"/>
                    <a:pt x="173" y="181"/>
                  </a:cubicBezTo>
                  <a:cubicBezTo>
                    <a:pt x="174" y="180"/>
                    <a:pt x="175" y="180"/>
                    <a:pt x="176" y="179"/>
                  </a:cubicBezTo>
                  <a:cubicBezTo>
                    <a:pt x="177" y="179"/>
                    <a:pt x="178" y="179"/>
                    <a:pt x="179" y="178"/>
                  </a:cubicBezTo>
                  <a:cubicBezTo>
                    <a:pt x="182" y="178"/>
                    <a:pt x="185" y="178"/>
                    <a:pt x="188" y="178"/>
                  </a:cubicBezTo>
                  <a:cubicBezTo>
                    <a:pt x="189" y="178"/>
                    <a:pt x="191" y="178"/>
                    <a:pt x="193" y="179"/>
                  </a:cubicBezTo>
                  <a:cubicBezTo>
                    <a:pt x="195" y="179"/>
                    <a:pt x="197" y="180"/>
                    <a:pt x="198" y="180"/>
                  </a:cubicBezTo>
                  <a:cubicBezTo>
                    <a:pt x="200" y="181"/>
                    <a:pt x="202" y="181"/>
                    <a:pt x="204" y="182"/>
                  </a:cubicBezTo>
                  <a:cubicBezTo>
                    <a:pt x="203" y="183"/>
                    <a:pt x="203" y="184"/>
                    <a:pt x="202" y="186"/>
                  </a:cubicBezTo>
                  <a:cubicBezTo>
                    <a:pt x="201" y="188"/>
                    <a:pt x="200" y="190"/>
                    <a:pt x="200" y="193"/>
                  </a:cubicBezTo>
                  <a:cubicBezTo>
                    <a:pt x="198" y="196"/>
                    <a:pt x="198" y="199"/>
                    <a:pt x="197" y="202"/>
                  </a:cubicBezTo>
                  <a:cubicBezTo>
                    <a:pt x="196" y="202"/>
                    <a:pt x="196" y="203"/>
                    <a:pt x="196" y="204"/>
                  </a:cubicBezTo>
                  <a:cubicBezTo>
                    <a:pt x="194" y="211"/>
                    <a:pt x="191" y="219"/>
                    <a:pt x="189" y="227"/>
                  </a:cubicBezTo>
                  <a:cubicBezTo>
                    <a:pt x="189" y="227"/>
                    <a:pt x="188" y="228"/>
                    <a:pt x="188" y="229"/>
                  </a:cubicBezTo>
                  <a:cubicBezTo>
                    <a:pt x="187" y="228"/>
                    <a:pt x="186" y="228"/>
                    <a:pt x="186" y="228"/>
                  </a:cubicBezTo>
                  <a:cubicBezTo>
                    <a:pt x="184" y="227"/>
                    <a:pt x="183" y="227"/>
                    <a:pt x="182" y="226"/>
                  </a:cubicBezTo>
                  <a:cubicBezTo>
                    <a:pt x="181" y="226"/>
                    <a:pt x="180" y="225"/>
                    <a:pt x="179" y="224"/>
                  </a:cubicBezTo>
                  <a:cubicBezTo>
                    <a:pt x="176" y="222"/>
                    <a:pt x="174" y="220"/>
                    <a:pt x="171" y="218"/>
                  </a:cubicBezTo>
                  <a:cubicBezTo>
                    <a:pt x="169" y="215"/>
                    <a:pt x="167" y="212"/>
                    <a:pt x="166" y="209"/>
                  </a:cubicBezTo>
                  <a:cubicBezTo>
                    <a:pt x="165" y="208"/>
                    <a:pt x="165" y="206"/>
                    <a:pt x="165" y="205"/>
                  </a:cubicBezTo>
                  <a:cubicBezTo>
                    <a:pt x="164" y="204"/>
                    <a:pt x="164" y="203"/>
                    <a:pt x="164" y="202"/>
                  </a:cubicBezTo>
                  <a:cubicBezTo>
                    <a:pt x="164" y="201"/>
                    <a:pt x="164" y="200"/>
                    <a:pt x="164" y="199"/>
                  </a:cubicBezTo>
                  <a:close/>
                  <a:moveTo>
                    <a:pt x="84" y="61"/>
                  </a:moveTo>
                  <a:cubicBezTo>
                    <a:pt x="84" y="61"/>
                    <a:pt x="85" y="61"/>
                    <a:pt x="86" y="61"/>
                  </a:cubicBezTo>
                  <a:cubicBezTo>
                    <a:pt x="87" y="61"/>
                    <a:pt x="87" y="60"/>
                    <a:pt x="88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61"/>
                    <a:pt x="90" y="61"/>
                    <a:pt x="90" y="62"/>
                  </a:cubicBezTo>
                  <a:cubicBezTo>
                    <a:pt x="91" y="63"/>
                    <a:pt x="92" y="63"/>
                    <a:pt x="93" y="64"/>
                  </a:cubicBezTo>
                  <a:cubicBezTo>
                    <a:pt x="94" y="65"/>
                    <a:pt x="95" y="67"/>
                    <a:pt x="95" y="68"/>
                  </a:cubicBezTo>
                  <a:cubicBezTo>
                    <a:pt x="96" y="69"/>
                    <a:pt x="96" y="71"/>
                    <a:pt x="97" y="72"/>
                  </a:cubicBezTo>
                  <a:cubicBezTo>
                    <a:pt x="97" y="74"/>
                    <a:pt x="97" y="75"/>
                    <a:pt x="97" y="77"/>
                  </a:cubicBezTo>
                  <a:cubicBezTo>
                    <a:pt x="97" y="78"/>
                    <a:pt x="97" y="79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1"/>
                    <a:pt x="95" y="82"/>
                    <a:pt x="95" y="82"/>
                  </a:cubicBezTo>
                  <a:cubicBezTo>
                    <a:pt x="95" y="82"/>
                    <a:pt x="95" y="82"/>
                    <a:pt x="95" y="81"/>
                  </a:cubicBezTo>
                  <a:cubicBezTo>
                    <a:pt x="95" y="82"/>
                    <a:pt x="94" y="83"/>
                    <a:pt x="93" y="84"/>
                  </a:cubicBezTo>
                  <a:cubicBezTo>
                    <a:pt x="91" y="80"/>
                    <a:pt x="90" y="76"/>
                    <a:pt x="88" y="71"/>
                  </a:cubicBezTo>
                  <a:cubicBezTo>
                    <a:pt x="87" y="69"/>
                    <a:pt x="85" y="68"/>
                    <a:pt x="85" y="66"/>
                  </a:cubicBezTo>
                  <a:cubicBezTo>
                    <a:pt x="84" y="64"/>
                    <a:pt x="83" y="63"/>
                    <a:pt x="83" y="62"/>
                  </a:cubicBezTo>
                  <a:cubicBezTo>
                    <a:pt x="83" y="62"/>
                    <a:pt x="83" y="62"/>
                    <a:pt x="84" y="61"/>
                  </a:cubicBezTo>
                  <a:close/>
                  <a:moveTo>
                    <a:pt x="46" y="71"/>
                  </a:moveTo>
                  <a:cubicBezTo>
                    <a:pt x="47" y="70"/>
                    <a:pt x="47" y="69"/>
                    <a:pt x="47" y="68"/>
                  </a:cubicBezTo>
                  <a:cubicBezTo>
                    <a:pt x="47" y="67"/>
                    <a:pt x="48" y="67"/>
                    <a:pt x="48" y="66"/>
                  </a:cubicBezTo>
                  <a:cubicBezTo>
                    <a:pt x="48" y="65"/>
                    <a:pt x="49" y="64"/>
                    <a:pt x="49" y="63"/>
                  </a:cubicBezTo>
                  <a:cubicBezTo>
                    <a:pt x="51" y="61"/>
                    <a:pt x="53" y="59"/>
                    <a:pt x="55" y="57"/>
                  </a:cubicBezTo>
                  <a:cubicBezTo>
                    <a:pt x="57" y="56"/>
                    <a:pt x="60" y="54"/>
                    <a:pt x="62" y="53"/>
                  </a:cubicBezTo>
                  <a:cubicBezTo>
                    <a:pt x="64" y="52"/>
                    <a:pt x="65" y="52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8" y="53"/>
                    <a:pt x="68" y="54"/>
                    <a:pt x="69" y="55"/>
                  </a:cubicBezTo>
                  <a:cubicBezTo>
                    <a:pt x="70" y="58"/>
                    <a:pt x="72" y="60"/>
                    <a:pt x="73" y="63"/>
                  </a:cubicBezTo>
                  <a:cubicBezTo>
                    <a:pt x="74" y="66"/>
                    <a:pt x="75" y="68"/>
                    <a:pt x="77" y="71"/>
                  </a:cubicBezTo>
                  <a:cubicBezTo>
                    <a:pt x="78" y="73"/>
                    <a:pt x="79" y="76"/>
                    <a:pt x="81" y="79"/>
                  </a:cubicBezTo>
                  <a:cubicBezTo>
                    <a:pt x="83" y="83"/>
                    <a:pt x="84" y="87"/>
                    <a:pt x="86" y="91"/>
                  </a:cubicBezTo>
                  <a:cubicBezTo>
                    <a:pt x="87" y="94"/>
                    <a:pt x="88" y="96"/>
                    <a:pt x="89" y="98"/>
                  </a:cubicBezTo>
                  <a:cubicBezTo>
                    <a:pt x="90" y="100"/>
                    <a:pt x="90" y="102"/>
                    <a:pt x="91" y="104"/>
                  </a:cubicBezTo>
                  <a:cubicBezTo>
                    <a:pt x="89" y="104"/>
                    <a:pt x="87" y="105"/>
                    <a:pt x="86" y="105"/>
                  </a:cubicBezTo>
                  <a:cubicBezTo>
                    <a:pt x="85" y="105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5"/>
                  </a:cubicBezTo>
                  <a:cubicBezTo>
                    <a:pt x="78" y="105"/>
                    <a:pt x="76" y="105"/>
                    <a:pt x="74" y="104"/>
                  </a:cubicBezTo>
                  <a:cubicBezTo>
                    <a:pt x="72" y="104"/>
                    <a:pt x="70" y="103"/>
                    <a:pt x="68" y="103"/>
                  </a:cubicBezTo>
                  <a:cubicBezTo>
                    <a:pt x="67" y="102"/>
                    <a:pt x="66" y="102"/>
                    <a:pt x="66" y="102"/>
                  </a:cubicBezTo>
                  <a:cubicBezTo>
                    <a:pt x="65" y="101"/>
                    <a:pt x="64" y="101"/>
                    <a:pt x="63" y="100"/>
                  </a:cubicBezTo>
                  <a:cubicBezTo>
                    <a:pt x="62" y="99"/>
                    <a:pt x="61" y="98"/>
                    <a:pt x="60" y="97"/>
                  </a:cubicBezTo>
                  <a:cubicBezTo>
                    <a:pt x="60" y="96"/>
                    <a:pt x="59" y="96"/>
                    <a:pt x="59" y="96"/>
                  </a:cubicBezTo>
                  <a:cubicBezTo>
                    <a:pt x="58" y="94"/>
                    <a:pt x="57" y="93"/>
                    <a:pt x="56" y="91"/>
                  </a:cubicBezTo>
                  <a:cubicBezTo>
                    <a:pt x="55" y="89"/>
                    <a:pt x="53" y="88"/>
                    <a:pt x="52" y="86"/>
                  </a:cubicBezTo>
                  <a:cubicBezTo>
                    <a:pt x="51" y="84"/>
                    <a:pt x="50" y="82"/>
                    <a:pt x="49" y="80"/>
                  </a:cubicBezTo>
                  <a:cubicBezTo>
                    <a:pt x="48" y="79"/>
                    <a:pt x="47" y="77"/>
                    <a:pt x="46" y="76"/>
                  </a:cubicBezTo>
                  <a:cubicBezTo>
                    <a:pt x="46" y="75"/>
                    <a:pt x="46" y="75"/>
                    <a:pt x="46" y="74"/>
                  </a:cubicBezTo>
                  <a:cubicBezTo>
                    <a:pt x="46" y="73"/>
                    <a:pt x="46" y="72"/>
                    <a:pt x="46" y="71"/>
                  </a:cubicBezTo>
                  <a:close/>
                  <a:moveTo>
                    <a:pt x="20" y="112"/>
                  </a:moveTo>
                  <a:cubicBezTo>
                    <a:pt x="18" y="112"/>
                    <a:pt x="17" y="111"/>
                    <a:pt x="16" y="111"/>
                  </a:cubicBezTo>
                  <a:cubicBezTo>
                    <a:pt x="15" y="111"/>
                    <a:pt x="15" y="111"/>
                    <a:pt x="14" y="110"/>
                  </a:cubicBezTo>
                  <a:cubicBezTo>
                    <a:pt x="14" y="110"/>
                    <a:pt x="13" y="109"/>
                    <a:pt x="12" y="108"/>
                  </a:cubicBezTo>
                  <a:cubicBezTo>
                    <a:pt x="12" y="107"/>
                    <a:pt x="11" y="107"/>
                    <a:pt x="11" y="106"/>
                  </a:cubicBezTo>
                  <a:cubicBezTo>
                    <a:pt x="10" y="105"/>
                    <a:pt x="10" y="104"/>
                    <a:pt x="9" y="103"/>
                  </a:cubicBezTo>
                  <a:cubicBezTo>
                    <a:pt x="9" y="102"/>
                    <a:pt x="9" y="101"/>
                    <a:pt x="9" y="100"/>
                  </a:cubicBezTo>
                  <a:cubicBezTo>
                    <a:pt x="9" y="100"/>
                    <a:pt x="10" y="99"/>
                    <a:pt x="10" y="98"/>
                  </a:cubicBezTo>
                  <a:cubicBezTo>
                    <a:pt x="10" y="98"/>
                    <a:pt x="10" y="97"/>
                    <a:pt x="11" y="96"/>
                  </a:cubicBezTo>
                  <a:cubicBezTo>
                    <a:pt x="12" y="95"/>
                    <a:pt x="13" y="94"/>
                    <a:pt x="14" y="93"/>
                  </a:cubicBezTo>
                  <a:cubicBezTo>
                    <a:pt x="16" y="92"/>
                    <a:pt x="18" y="90"/>
                    <a:pt x="20" y="89"/>
                  </a:cubicBezTo>
                  <a:cubicBezTo>
                    <a:pt x="22" y="88"/>
                    <a:pt x="24" y="87"/>
                    <a:pt x="27" y="86"/>
                  </a:cubicBezTo>
                  <a:cubicBezTo>
                    <a:pt x="29" y="85"/>
                    <a:pt x="31" y="84"/>
                    <a:pt x="33" y="83"/>
                  </a:cubicBezTo>
                  <a:cubicBezTo>
                    <a:pt x="34" y="83"/>
                    <a:pt x="35" y="82"/>
                    <a:pt x="37" y="82"/>
                  </a:cubicBezTo>
                  <a:cubicBezTo>
                    <a:pt x="37" y="81"/>
                    <a:pt x="38" y="81"/>
                    <a:pt x="38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0" y="83"/>
                    <a:pt x="41" y="85"/>
                    <a:pt x="42" y="87"/>
                  </a:cubicBezTo>
                  <a:cubicBezTo>
                    <a:pt x="43" y="88"/>
                    <a:pt x="43" y="89"/>
                    <a:pt x="44" y="90"/>
                  </a:cubicBezTo>
                  <a:cubicBezTo>
                    <a:pt x="44" y="92"/>
                    <a:pt x="45" y="93"/>
                    <a:pt x="46" y="94"/>
                  </a:cubicBezTo>
                  <a:cubicBezTo>
                    <a:pt x="48" y="96"/>
                    <a:pt x="49" y="97"/>
                    <a:pt x="50" y="99"/>
                  </a:cubicBezTo>
                  <a:cubicBezTo>
                    <a:pt x="50" y="99"/>
                    <a:pt x="49" y="100"/>
                    <a:pt x="48" y="100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101"/>
                    <a:pt x="47" y="101"/>
                    <a:pt x="47" y="102"/>
                  </a:cubicBezTo>
                  <a:cubicBezTo>
                    <a:pt x="44" y="103"/>
                    <a:pt x="41" y="105"/>
                    <a:pt x="38" y="106"/>
                  </a:cubicBezTo>
                  <a:cubicBezTo>
                    <a:pt x="36" y="107"/>
                    <a:pt x="34" y="108"/>
                    <a:pt x="32" y="109"/>
                  </a:cubicBezTo>
                  <a:cubicBezTo>
                    <a:pt x="30" y="110"/>
                    <a:pt x="27" y="111"/>
                    <a:pt x="25" y="112"/>
                  </a:cubicBezTo>
                  <a:cubicBezTo>
                    <a:pt x="23" y="112"/>
                    <a:pt x="22" y="112"/>
                    <a:pt x="20" y="112"/>
                  </a:cubicBezTo>
                  <a:close/>
                  <a:moveTo>
                    <a:pt x="74" y="204"/>
                  </a:moveTo>
                  <a:cubicBezTo>
                    <a:pt x="74" y="204"/>
                    <a:pt x="73" y="205"/>
                    <a:pt x="73" y="205"/>
                  </a:cubicBezTo>
                  <a:cubicBezTo>
                    <a:pt x="72" y="206"/>
                    <a:pt x="72" y="206"/>
                    <a:pt x="71" y="206"/>
                  </a:cubicBezTo>
                  <a:cubicBezTo>
                    <a:pt x="70" y="207"/>
                    <a:pt x="70" y="207"/>
                    <a:pt x="69" y="207"/>
                  </a:cubicBezTo>
                  <a:cubicBezTo>
                    <a:pt x="69" y="207"/>
                    <a:pt x="69" y="207"/>
                    <a:pt x="69" y="207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7" y="207"/>
                    <a:pt x="67" y="206"/>
                    <a:pt x="67" y="206"/>
                  </a:cubicBezTo>
                  <a:cubicBezTo>
                    <a:pt x="66" y="206"/>
                    <a:pt x="66" y="206"/>
                    <a:pt x="66" y="205"/>
                  </a:cubicBezTo>
                  <a:cubicBezTo>
                    <a:pt x="66" y="205"/>
                    <a:pt x="65" y="205"/>
                    <a:pt x="65" y="204"/>
                  </a:cubicBezTo>
                  <a:cubicBezTo>
                    <a:pt x="65" y="204"/>
                    <a:pt x="65" y="203"/>
                    <a:pt x="65" y="203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5" y="202"/>
                    <a:pt x="65" y="202"/>
                    <a:pt x="65" y="202"/>
                  </a:cubicBezTo>
                  <a:cubicBezTo>
                    <a:pt x="66" y="201"/>
                    <a:pt x="66" y="201"/>
                    <a:pt x="67" y="200"/>
                  </a:cubicBezTo>
                  <a:cubicBezTo>
                    <a:pt x="67" y="200"/>
                    <a:pt x="67" y="200"/>
                    <a:pt x="68" y="199"/>
                  </a:cubicBezTo>
                  <a:cubicBezTo>
                    <a:pt x="68" y="199"/>
                    <a:pt x="68" y="199"/>
                    <a:pt x="69" y="199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71" y="199"/>
                    <a:pt x="71" y="200"/>
                    <a:pt x="72" y="200"/>
                  </a:cubicBezTo>
                  <a:cubicBezTo>
                    <a:pt x="72" y="200"/>
                    <a:pt x="72" y="201"/>
                    <a:pt x="73" y="201"/>
                  </a:cubicBezTo>
                  <a:cubicBezTo>
                    <a:pt x="73" y="202"/>
                    <a:pt x="74" y="203"/>
                    <a:pt x="74" y="203"/>
                  </a:cubicBezTo>
                  <a:cubicBezTo>
                    <a:pt x="74" y="203"/>
                    <a:pt x="74" y="204"/>
                    <a:pt x="7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49025B70-1CBA-47C1-AF46-41B38B7AA0E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268998" y="5731544"/>
              <a:ext cx="46011" cy="36326"/>
            </a:xfrm>
            <a:custGeom>
              <a:avLst/>
              <a:gdLst>
                <a:gd name="T0" fmla="*/ 13 w 17"/>
                <a:gd name="T1" fmla="*/ 4 h 13"/>
                <a:gd name="T2" fmla="*/ 10 w 17"/>
                <a:gd name="T3" fmla="*/ 3 h 13"/>
                <a:gd name="T4" fmla="*/ 7 w 17"/>
                <a:gd name="T5" fmla="*/ 2 h 13"/>
                <a:gd name="T6" fmla="*/ 1 w 17"/>
                <a:gd name="T7" fmla="*/ 4 h 13"/>
                <a:gd name="T8" fmla="*/ 0 w 17"/>
                <a:gd name="T9" fmla="*/ 4 h 13"/>
                <a:gd name="T10" fmla="*/ 3 w 17"/>
                <a:gd name="T11" fmla="*/ 10 h 13"/>
                <a:gd name="T12" fmla="*/ 6 w 17"/>
                <a:gd name="T13" fmla="*/ 11 h 13"/>
                <a:gd name="T14" fmla="*/ 11 w 17"/>
                <a:gd name="T15" fmla="*/ 13 h 13"/>
                <a:gd name="T16" fmla="*/ 15 w 17"/>
                <a:gd name="T17" fmla="*/ 12 h 13"/>
                <a:gd name="T18" fmla="*/ 17 w 17"/>
                <a:gd name="T19" fmla="*/ 9 h 13"/>
                <a:gd name="T20" fmla="*/ 16 w 17"/>
                <a:gd name="T21" fmla="*/ 6 h 13"/>
                <a:gd name="T22" fmla="*/ 15 w 17"/>
                <a:gd name="T23" fmla="*/ 5 h 13"/>
                <a:gd name="T24" fmla="*/ 13 w 17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13" y="4"/>
                  </a:moveTo>
                  <a:cubicBezTo>
                    <a:pt x="12" y="4"/>
                    <a:pt x="11" y="3"/>
                    <a:pt x="10" y="3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8" y="12"/>
                    <a:pt x="10" y="12"/>
                    <a:pt x="11" y="13"/>
                  </a:cubicBezTo>
                  <a:cubicBezTo>
                    <a:pt x="12" y="13"/>
                    <a:pt x="14" y="13"/>
                    <a:pt x="15" y="12"/>
                  </a:cubicBezTo>
                  <a:cubicBezTo>
                    <a:pt x="16" y="12"/>
                    <a:pt x="16" y="11"/>
                    <a:pt x="17" y="9"/>
                  </a:cubicBezTo>
                  <a:cubicBezTo>
                    <a:pt x="17" y="8"/>
                    <a:pt x="17" y="7"/>
                    <a:pt x="16" y="6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5" y="4"/>
                    <a:pt x="14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5004F211-596E-4BB8-B410-966BAE1E04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209668" y="5727911"/>
              <a:ext cx="55698" cy="29060"/>
            </a:xfrm>
            <a:custGeom>
              <a:avLst/>
              <a:gdLst>
                <a:gd name="T0" fmla="*/ 18 w 21"/>
                <a:gd name="T1" fmla="*/ 9 h 11"/>
                <a:gd name="T2" fmla="*/ 20 w 21"/>
                <a:gd name="T3" fmla="*/ 8 h 11"/>
                <a:gd name="T4" fmla="*/ 21 w 21"/>
                <a:gd name="T5" fmla="*/ 5 h 11"/>
                <a:gd name="T6" fmla="*/ 19 w 21"/>
                <a:gd name="T7" fmla="*/ 1 h 11"/>
                <a:gd name="T8" fmla="*/ 16 w 21"/>
                <a:gd name="T9" fmla="*/ 0 h 11"/>
                <a:gd name="T10" fmla="*/ 4 w 21"/>
                <a:gd name="T11" fmla="*/ 2 h 11"/>
                <a:gd name="T12" fmla="*/ 1 w 21"/>
                <a:gd name="T13" fmla="*/ 3 h 11"/>
                <a:gd name="T14" fmla="*/ 0 w 21"/>
                <a:gd name="T15" fmla="*/ 5 h 11"/>
                <a:gd name="T16" fmla="*/ 0 w 21"/>
                <a:gd name="T17" fmla="*/ 7 h 11"/>
                <a:gd name="T18" fmla="*/ 5 w 21"/>
                <a:gd name="T19" fmla="*/ 11 h 11"/>
                <a:gd name="T20" fmla="*/ 17 w 21"/>
                <a:gd name="T21" fmla="*/ 10 h 11"/>
                <a:gd name="T22" fmla="*/ 18 w 21"/>
                <a:gd name="T2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1">
                  <a:moveTo>
                    <a:pt x="18" y="9"/>
                  </a:move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12" y="1"/>
                    <a:pt x="8" y="1"/>
                    <a:pt x="4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9" y="11"/>
                    <a:pt x="13" y="10"/>
                    <a:pt x="17" y="10"/>
                  </a:cubicBezTo>
                  <a:cubicBezTo>
                    <a:pt x="17" y="10"/>
                    <a:pt x="17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7BC98783-8A63-4C13-A143-7B46DED477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144282" y="5771501"/>
              <a:ext cx="33903" cy="55699"/>
            </a:xfrm>
            <a:custGeom>
              <a:avLst/>
              <a:gdLst>
                <a:gd name="T0" fmla="*/ 4 w 13"/>
                <a:gd name="T1" fmla="*/ 4 h 21"/>
                <a:gd name="T2" fmla="*/ 4 w 13"/>
                <a:gd name="T3" fmla="*/ 5 h 21"/>
                <a:gd name="T4" fmla="*/ 3 w 13"/>
                <a:gd name="T5" fmla="*/ 7 h 21"/>
                <a:gd name="T6" fmla="*/ 3 w 13"/>
                <a:gd name="T7" fmla="*/ 10 h 21"/>
                <a:gd name="T8" fmla="*/ 1 w 13"/>
                <a:gd name="T9" fmla="*/ 15 h 21"/>
                <a:gd name="T10" fmla="*/ 5 w 13"/>
                <a:gd name="T11" fmla="*/ 21 h 21"/>
                <a:gd name="T12" fmla="*/ 8 w 13"/>
                <a:gd name="T13" fmla="*/ 20 h 21"/>
                <a:gd name="T14" fmla="*/ 10 w 13"/>
                <a:gd name="T15" fmla="*/ 17 h 21"/>
                <a:gd name="T16" fmla="*/ 12 w 13"/>
                <a:gd name="T17" fmla="*/ 11 h 21"/>
                <a:gd name="T18" fmla="*/ 12 w 13"/>
                <a:gd name="T19" fmla="*/ 10 h 21"/>
                <a:gd name="T20" fmla="*/ 13 w 13"/>
                <a:gd name="T21" fmla="*/ 5 h 21"/>
                <a:gd name="T22" fmla="*/ 8 w 13"/>
                <a:gd name="T23" fmla="*/ 0 h 21"/>
                <a:gd name="T24" fmla="*/ 4 w 13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1">
                  <a:moveTo>
                    <a:pt x="4" y="4"/>
                  </a:move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3"/>
                    <a:pt x="1" y="15"/>
                  </a:cubicBezTo>
                  <a:cubicBezTo>
                    <a:pt x="0" y="17"/>
                    <a:pt x="2" y="20"/>
                    <a:pt x="5" y="21"/>
                  </a:cubicBezTo>
                  <a:cubicBezTo>
                    <a:pt x="6" y="21"/>
                    <a:pt x="7" y="21"/>
                    <a:pt x="8" y="20"/>
                  </a:cubicBezTo>
                  <a:cubicBezTo>
                    <a:pt x="9" y="19"/>
                    <a:pt x="10" y="18"/>
                    <a:pt x="10" y="17"/>
                  </a:cubicBezTo>
                  <a:cubicBezTo>
                    <a:pt x="11" y="15"/>
                    <a:pt x="11" y="13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6" y="1"/>
                    <a:pt x="5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A235D227-743F-4E45-B3A7-B174C4D677F3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5446991" y="6359966"/>
              <a:ext cx="247010" cy="196156"/>
            </a:xfrm>
            <a:custGeom>
              <a:avLst/>
              <a:gdLst>
                <a:gd name="T0" fmla="*/ 13 w 95"/>
                <a:gd name="T1" fmla="*/ 14 h 75"/>
                <a:gd name="T2" fmla="*/ 19 w 95"/>
                <a:gd name="T3" fmla="*/ 11 h 75"/>
                <a:gd name="T4" fmla="*/ 27 w 95"/>
                <a:gd name="T5" fmla="*/ 9 h 75"/>
                <a:gd name="T6" fmla="*/ 38 w 95"/>
                <a:gd name="T7" fmla="*/ 11 h 75"/>
                <a:gd name="T8" fmla="*/ 55 w 95"/>
                <a:gd name="T9" fmla="*/ 17 h 75"/>
                <a:gd name="T10" fmla="*/ 67 w 95"/>
                <a:gd name="T11" fmla="*/ 19 h 75"/>
                <a:gd name="T12" fmla="*/ 67 w 95"/>
                <a:gd name="T13" fmla="*/ 12 h 75"/>
                <a:gd name="T14" fmla="*/ 59 w 95"/>
                <a:gd name="T15" fmla="*/ 8 h 75"/>
                <a:gd name="T16" fmla="*/ 40 w 95"/>
                <a:gd name="T17" fmla="*/ 2 h 75"/>
                <a:gd name="T18" fmla="*/ 25 w 95"/>
                <a:gd name="T19" fmla="*/ 0 h 75"/>
                <a:gd name="T20" fmla="*/ 14 w 95"/>
                <a:gd name="T21" fmla="*/ 3 h 75"/>
                <a:gd name="T22" fmla="*/ 3 w 95"/>
                <a:gd name="T23" fmla="*/ 15 h 75"/>
                <a:gd name="T24" fmla="*/ 1 w 95"/>
                <a:gd name="T25" fmla="*/ 18 h 75"/>
                <a:gd name="T26" fmla="*/ 0 w 95"/>
                <a:gd name="T27" fmla="*/ 34 h 75"/>
                <a:gd name="T28" fmla="*/ 9 w 95"/>
                <a:gd name="T29" fmla="*/ 50 h 75"/>
                <a:gd name="T30" fmla="*/ 27 w 95"/>
                <a:gd name="T31" fmla="*/ 63 h 75"/>
                <a:gd name="T32" fmla="*/ 42 w 95"/>
                <a:gd name="T33" fmla="*/ 69 h 75"/>
                <a:gd name="T34" fmla="*/ 71 w 95"/>
                <a:gd name="T35" fmla="*/ 75 h 75"/>
                <a:gd name="T36" fmla="*/ 82 w 95"/>
                <a:gd name="T37" fmla="*/ 74 h 75"/>
                <a:gd name="T38" fmla="*/ 88 w 95"/>
                <a:gd name="T39" fmla="*/ 71 h 75"/>
                <a:gd name="T40" fmla="*/ 95 w 95"/>
                <a:gd name="T41" fmla="*/ 62 h 75"/>
                <a:gd name="T42" fmla="*/ 95 w 95"/>
                <a:gd name="T43" fmla="*/ 57 h 75"/>
                <a:gd name="T44" fmla="*/ 94 w 95"/>
                <a:gd name="T45" fmla="*/ 48 h 75"/>
                <a:gd name="T46" fmla="*/ 90 w 95"/>
                <a:gd name="T47" fmla="*/ 43 h 75"/>
                <a:gd name="T48" fmla="*/ 80 w 95"/>
                <a:gd name="T49" fmla="*/ 34 h 75"/>
                <a:gd name="T50" fmla="*/ 66 w 95"/>
                <a:gd name="T51" fmla="*/ 29 h 75"/>
                <a:gd name="T52" fmla="*/ 38 w 95"/>
                <a:gd name="T53" fmla="*/ 20 h 75"/>
                <a:gd name="T54" fmla="*/ 29 w 95"/>
                <a:gd name="T55" fmla="*/ 19 h 75"/>
                <a:gd name="T56" fmla="*/ 22 w 95"/>
                <a:gd name="T57" fmla="*/ 23 h 75"/>
                <a:gd name="T58" fmla="*/ 23 w 95"/>
                <a:gd name="T59" fmla="*/ 39 h 75"/>
                <a:gd name="T60" fmla="*/ 32 w 95"/>
                <a:gd name="T61" fmla="*/ 47 h 75"/>
                <a:gd name="T62" fmla="*/ 45 w 95"/>
                <a:gd name="T63" fmla="*/ 53 h 75"/>
                <a:gd name="T64" fmla="*/ 65 w 95"/>
                <a:gd name="T65" fmla="*/ 54 h 75"/>
                <a:gd name="T66" fmla="*/ 50 w 95"/>
                <a:gd name="T67" fmla="*/ 44 h 75"/>
                <a:gd name="T68" fmla="*/ 37 w 95"/>
                <a:gd name="T69" fmla="*/ 39 h 75"/>
                <a:gd name="T70" fmla="*/ 30 w 95"/>
                <a:gd name="T71" fmla="*/ 32 h 75"/>
                <a:gd name="T72" fmla="*/ 29 w 95"/>
                <a:gd name="T73" fmla="*/ 31 h 75"/>
                <a:gd name="T74" fmla="*/ 29 w 95"/>
                <a:gd name="T75" fmla="*/ 30 h 75"/>
                <a:gd name="T76" fmla="*/ 29 w 95"/>
                <a:gd name="T77" fmla="*/ 29 h 75"/>
                <a:gd name="T78" fmla="*/ 31 w 95"/>
                <a:gd name="T79" fmla="*/ 29 h 75"/>
                <a:gd name="T80" fmla="*/ 55 w 95"/>
                <a:gd name="T81" fmla="*/ 35 h 75"/>
                <a:gd name="T82" fmla="*/ 75 w 95"/>
                <a:gd name="T83" fmla="*/ 42 h 75"/>
                <a:gd name="T84" fmla="*/ 84 w 95"/>
                <a:gd name="T85" fmla="*/ 49 h 75"/>
                <a:gd name="T86" fmla="*/ 86 w 95"/>
                <a:gd name="T87" fmla="*/ 56 h 75"/>
                <a:gd name="T88" fmla="*/ 85 w 95"/>
                <a:gd name="T89" fmla="*/ 61 h 75"/>
                <a:gd name="T90" fmla="*/ 84 w 95"/>
                <a:gd name="T91" fmla="*/ 63 h 75"/>
                <a:gd name="T92" fmla="*/ 76 w 95"/>
                <a:gd name="T93" fmla="*/ 65 h 75"/>
                <a:gd name="T94" fmla="*/ 69 w 95"/>
                <a:gd name="T95" fmla="*/ 65 h 75"/>
                <a:gd name="T96" fmla="*/ 55 w 95"/>
                <a:gd name="T97" fmla="*/ 63 h 75"/>
                <a:gd name="T98" fmla="*/ 32 w 95"/>
                <a:gd name="T99" fmla="*/ 55 h 75"/>
                <a:gd name="T100" fmla="*/ 11 w 95"/>
                <a:gd name="T101" fmla="*/ 39 h 75"/>
                <a:gd name="T102" fmla="*/ 9 w 95"/>
                <a:gd name="T103" fmla="*/ 31 h 75"/>
                <a:gd name="T104" fmla="*/ 9 w 95"/>
                <a:gd name="T105" fmla="*/ 26 h 75"/>
                <a:gd name="T106" fmla="*/ 29 w 95"/>
                <a:gd name="T107" fmla="*/ 31 h 75"/>
                <a:gd name="T108" fmla="*/ 29 w 95"/>
                <a:gd name="T109" fmla="*/ 30 h 75"/>
                <a:gd name="T110" fmla="*/ 29 w 95"/>
                <a:gd name="T111" fmla="*/ 30 h 75"/>
                <a:gd name="T112" fmla="*/ 29 w 95"/>
                <a:gd name="T113" fmla="*/ 3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" h="75">
                  <a:moveTo>
                    <a:pt x="12" y="17"/>
                  </a:moveTo>
                  <a:cubicBezTo>
                    <a:pt x="12" y="16"/>
                    <a:pt x="13" y="15"/>
                    <a:pt x="13" y="14"/>
                  </a:cubicBezTo>
                  <a:cubicBezTo>
                    <a:pt x="14" y="14"/>
                    <a:pt x="15" y="13"/>
                    <a:pt x="15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1" y="10"/>
                    <a:pt x="23" y="10"/>
                    <a:pt x="25" y="9"/>
                  </a:cubicBezTo>
                  <a:cubicBezTo>
                    <a:pt x="26" y="9"/>
                    <a:pt x="26" y="9"/>
                    <a:pt x="27" y="9"/>
                  </a:cubicBezTo>
                  <a:cubicBezTo>
                    <a:pt x="28" y="9"/>
                    <a:pt x="29" y="9"/>
                    <a:pt x="31" y="9"/>
                  </a:cubicBezTo>
                  <a:cubicBezTo>
                    <a:pt x="33" y="10"/>
                    <a:pt x="36" y="11"/>
                    <a:pt x="38" y="11"/>
                  </a:cubicBezTo>
                  <a:cubicBezTo>
                    <a:pt x="41" y="12"/>
                    <a:pt x="44" y="13"/>
                    <a:pt x="47" y="14"/>
                  </a:cubicBezTo>
                  <a:cubicBezTo>
                    <a:pt x="49" y="15"/>
                    <a:pt x="52" y="16"/>
                    <a:pt x="55" y="17"/>
                  </a:cubicBezTo>
                  <a:cubicBezTo>
                    <a:pt x="57" y="17"/>
                    <a:pt x="59" y="18"/>
                    <a:pt x="61" y="19"/>
                  </a:cubicBezTo>
                  <a:cubicBezTo>
                    <a:pt x="63" y="20"/>
                    <a:pt x="65" y="20"/>
                    <a:pt x="67" y="19"/>
                  </a:cubicBezTo>
                  <a:cubicBezTo>
                    <a:pt x="68" y="18"/>
                    <a:pt x="68" y="17"/>
                    <a:pt x="69" y="15"/>
                  </a:cubicBezTo>
                  <a:cubicBezTo>
                    <a:pt x="69" y="14"/>
                    <a:pt x="68" y="13"/>
                    <a:pt x="67" y="12"/>
                  </a:cubicBezTo>
                  <a:cubicBezTo>
                    <a:pt x="66" y="11"/>
                    <a:pt x="64" y="10"/>
                    <a:pt x="63" y="10"/>
                  </a:cubicBezTo>
                  <a:cubicBezTo>
                    <a:pt x="62" y="9"/>
                    <a:pt x="61" y="9"/>
                    <a:pt x="59" y="8"/>
                  </a:cubicBezTo>
                  <a:cubicBezTo>
                    <a:pt x="58" y="8"/>
                    <a:pt x="55" y="7"/>
                    <a:pt x="53" y="6"/>
                  </a:cubicBezTo>
                  <a:cubicBezTo>
                    <a:pt x="49" y="5"/>
                    <a:pt x="45" y="4"/>
                    <a:pt x="40" y="2"/>
                  </a:cubicBezTo>
                  <a:cubicBezTo>
                    <a:pt x="38" y="2"/>
                    <a:pt x="36" y="1"/>
                    <a:pt x="33" y="0"/>
                  </a:cubicBezTo>
                  <a:cubicBezTo>
                    <a:pt x="31" y="0"/>
                    <a:pt x="28" y="0"/>
                    <a:pt x="25" y="0"/>
                  </a:cubicBezTo>
                  <a:cubicBezTo>
                    <a:pt x="23" y="0"/>
                    <a:pt x="20" y="0"/>
                    <a:pt x="18" y="1"/>
                  </a:cubicBezTo>
                  <a:cubicBezTo>
                    <a:pt x="17" y="2"/>
                    <a:pt x="15" y="2"/>
                    <a:pt x="14" y="3"/>
                  </a:cubicBezTo>
                  <a:cubicBezTo>
                    <a:pt x="11" y="4"/>
                    <a:pt x="9" y="6"/>
                    <a:pt x="7" y="8"/>
                  </a:cubicBezTo>
                  <a:cubicBezTo>
                    <a:pt x="5" y="10"/>
                    <a:pt x="3" y="12"/>
                    <a:pt x="3" y="15"/>
                  </a:cubicBezTo>
                  <a:cubicBezTo>
                    <a:pt x="2" y="15"/>
                    <a:pt x="2" y="16"/>
                    <a:pt x="2" y="17"/>
                  </a:cubicBezTo>
                  <a:cubicBezTo>
                    <a:pt x="2" y="17"/>
                    <a:pt x="2" y="18"/>
                    <a:pt x="1" y="18"/>
                  </a:cubicBezTo>
                  <a:cubicBezTo>
                    <a:pt x="1" y="21"/>
                    <a:pt x="0" y="23"/>
                    <a:pt x="0" y="26"/>
                  </a:cubicBezTo>
                  <a:cubicBezTo>
                    <a:pt x="0" y="29"/>
                    <a:pt x="0" y="31"/>
                    <a:pt x="0" y="34"/>
                  </a:cubicBezTo>
                  <a:cubicBezTo>
                    <a:pt x="0" y="37"/>
                    <a:pt x="1" y="40"/>
                    <a:pt x="3" y="43"/>
                  </a:cubicBezTo>
                  <a:cubicBezTo>
                    <a:pt x="4" y="46"/>
                    <a:pt x="7" y="48"/>
                    <a:pt x="9" y="50"/>
                  </a:cubicBezTo>
                  <a:cubicBezTo>
                    <a:pt x="11" y="52"/>
                    <a:pt x="13" y="53"/>
                    <a:pt x="15" y="55"/>
                  </a:cubicBezTo>
                  <a:cubicBezTo>
                    <a:pt x="19" y="58"/>
                    <a:pt x="23" y="60"/>
                    <a:pt x="27" y="63"/>
                  </a:cubicBezTo>
                  <a:cubicBezTo>
                    <a:pt x="30" y="64"/>
                    <a:pt x="32" y="65"/>
                    <a:pt x="35" y="66"/>
                  </a:cubicBezTo>
                  <a:cubicBezTo>
                    <a:pt x="37" y="67"/>
                    <a:pt x="40" y="68"/>
                    <a:pt x="42" y="69"/>
                  </a:cubicBezTo>
                  <a:cubicBezTo>
                    <a:pt x="46" y="70"/>
                    <a:pt x="51" y="72"/>
                    <a:pt x="55" y="73"/>
                  </a:cubicBezTo>
                  <a:cubicBezTo>
                    <a:pt x="60" y="74"/>
                    <a:pt x="66" y="74"/>
                    <a:pt x="71" y="75"/>
                  </a:cubicBezTo>
                  <a:cubicBezTo>
                    <a:pt x="74" y="75"/>
                    <a:pt x="76" y="75"/>
                    <a:pt x="79" y="74"/>
                  </a:cubicBezTo>
                  <a:cubicBezTo>
                    <a:pt x="80" y="74"/>
                    <a:pt x="81" y="74"/>
                    <a:pt x="82" y="74"/>
                  </a:cubicBezTo>
                  <a:cubicBezTo>
                    <a:pt x="84" y="73"/>
                    <a:pt x="85" y="73"/>
                    <a:pt x="86" y="72"/>
                  </a:cubicBezTo>
                  <a:cubicBezTo>
                    <a:pt x="87" y="72"/>
                    <a:pt x="87" y="72"/>
                    <a:pt x="88" y="71"/>
                  </a:cubicBezTo>
                  <a:cubicBezTo>
                    <a:pt x="89" y="71"/>
                    <a:pt x="90" y="70"/>
                    <a:pt x="91" y="69"/>
                  </a:cubicBezTo>
                  <a:cubicBezTo>
                    <a:pt x="93" y="67"/>
                    <a:pt x="94" y="65"/>
                    <a:pt x="95" y="62"/>
                  </a:cubicBezTo>
                  <a:cubicBezTo>
                    <a:pt x="95" y="61"/>
                    <a:pt x="95" y="60"/>
                    <a:pt x="95" y="59"/>
                  </a:cubicBezTo>
                  <a:cubicBezTo>
                    <a:pt x="95" y="58"/>
                    <a:pt x="95" y="58"/>
                    <a:pt x="95" y="57"/>
                  </a:cubicBezTo>
                  <a:cubicBezTo>
                    <a:pt x="95" y="55"/>
                    <a:pt x="95" y="54"/>
                    <a:pt x="95" y="52"/>
                  </a:cubicBezTo>
                  <a:cubicBezTo>
                    <a:pt x="95" y="51"/>
                    <a:pt x="94" y="50"/>
                    <a:pt x="94" y="48"/>
                  </a:cubicBezTo>
                  <a:cubicBezTo>
                    <a:pt x="93" y="47"/>
                    <a:pt x="93" y="46"/>
                    <a:pt x="92" y="46"/>
                  </a:cubicBezTo>
                  <a:cubicBezTo>
                    <a:pt x="92" y="45"/>
                    <a:pt x="91" y="44"/>
                    <a:pt x="90" y="43"/>
                  </a:cubicBezTo>
                  <a:cubicBezTo>
                    <a:pt x="89" y="41"/>
                    <a:pt x="88" y="40"/>
                    <a:pt x="86" y="38"/>
                  </a:cubicBezTo>
                  <a:cubicBezTo>
                    <a:pt x="84" y="37"/>
                    <a:pt x="82" y="36"/>
                    <a:pt x="80" y="34"/>
                  </a:cubicBezTo>
                  <a:cubicBezTo>
                    <a:pt x="77" y="33"/>
                    <a:pt x="75" y="32"/>
                    <a:pt x="72" y="31"/>
                  </a:cubicBezTo>
                  <a:cubicBezTo>
                    <a:pt x="70" y="31"/>
                    <a:pt x="68" y="30"/>
                    <a:pt x="66" y="29"/>
                  </a:cubicBezTo>
                  <a:cubicBezTo>
                    <a:pt x="61" y="27"/>
                    <a:pt x="57" y="25"/>
                    <a:pt x="53" y="24"/>
                  </a:cubicBezTo>
                  <a:cubicBezTo>
                    <a:pt x="48" y="22"/>
                    <a:pt x="43" y="21"/>
                    <a:pt x="38" y="20"/>
                  </a:cubicBezTo>
                  <a:cubicBezTo>
                    <a:pt x="37" y="20"/>
                    <a:pt x="36" y="19"/>
                    <a:pt x="34" y="19"/>
                  </a:cubicBezTo>
                  <a:cubicBezTo>
                    <a:pt x="33" y="19"/>
                    <a:pt x="31" y="19"/>
                    <a:pt x="29" y="19"/>
                  </a:cubicBezTo>
                  <a:cubicBezTo>
                    <a:pt x="28" y="20"/>
                    <a:pt x="27" y="20"/>
                    <a:pt x="25" y="21"/>
                  </a:cubicBezTo>
                  <a:cubicBezTo>
                    <a:pt x="24" y="21"/>
                    <a:pt x="23" y="22"/>
                    <a:pt x="22" y="23"/>
                  </a:cubicBezTo>
                  <a:cubicBezTo>
                    <a:pt x="19" y="26"/>
                    <a:pt x="19" y="31"/>
                    <a:pt x="20" y="35"/>
                  </a:cubicBezTo>
                  <a:cubicBezTo>
                    <a:pt x="21" y="36"/>
                    <a:pt x="22" y="38"/>
                    <a:pt x="23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8" y="44"/>
                    <a:pt x="30" y="45"/>
                    <a:pt x="32" y="47"/>
                  </a:cubicBezTo>
                  <a:cubicBezTo>
                    <a:pt x="34" y="48"/>
                    <a:pt x="37" y="49"/>
                    <a:pt x="39" y="50"/>
                  </a:cubicBezTo>
                  <a:cubicBezTo>
                    <a:pt x="41" y="51"/>
                    <a:pt x="43" y="52"/>
                    <a:pt x="45" y="53"/>
                  </a:cubicBezTo>
                  <a:cubicBezTo>
                    <a:pt x="50" y="54"/>
                    <a:pt x="55" y="56"/>
                    <a:pt x="59" y="58"/>
                  </a:cubicBezTo>
                  <a:cubicBezTo>
                    <a:pt x="62" y="58"/>
                    <a:pt x="64" y="57"/>
                    <a:pt x="65" y="54"/>
                  </a:cubicBezTo>
                  <a:cubicBezTo>
                    <a:pt x="66" y="52"/>
                    <a:pt x="64" y="49"/>
                    <a:pt x="62" y="49"/>
                  </a:cubicBezTo>
                  <a:cubicBezTo>
                    <a:pt x="58" y="47"/>
                    <a:pt x="54" y="46"/>
                    <a:pt x="50" y="44"/>
                  </a:cubicBezTo>
                  <a:cubicBezTo>
                    <a:pt x="47" y="43"/>
                    <a:pt x="44" y="42"/>
                    <a:pt x="41" y="41"/>
                  </a:cubicBezTo>
                  <a:cubicBezTo>
                    <a:pt x="40" y="40"/>
                    <a:pt x="38" y="39"/>
                    <a:pt x="37" y="39"/>
                  </a:cubicBezTo>
                  <a:cubicBezTo>
                    <a:pt x="36" y="38"/>
                    <a:pt x="35" y="37"/>
                    <a:pt x="34" y="36"/>
                  </a:cubicBezTo>
                  <a:cubicBezTo>
                    <a:pt x="32" y="35"/>
                    <a:pt x="31" y="34"/>
                    <a:pt x="30" y="32"/>
                  </a:cubicBezTo>
                  <a:cubicBezTo>
                    <a:pt x="29" y="32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1" y="29"/>
                    <a:pt x="31" y="29"/>
                  </a:cubicBezTo>
                  <a:cubicBezTo>
                    <a:pt x="33" y="28"/>
                    <a:pt x="34" y="29"/>
                    <a:pt x="35" y="29"/>
                  </a:cubicBezTo>
                  <a:cubicBezTo>
                    <a:pt x="42" y="30"/>
                    <a:pt x="49" y="32"/>
                    <a:pt x="55" y="35"/>
                  </a:cubicBezTo>
                  <a:cubicBezTo>
                    <a:pt x="59" y="36"/>
                    <a:pt x="62" y="37"/>
                    <a:pt x="66" y="39"/>
                  </a:cubicBezTo>
                  <a:cubicBezTo>
                    <a:pt x="69" y="40"/>
                    <a:pt x="72" y="41"/>
                    <a:pt x="75" y="42"/>
                  </a:cubicBezTo>
                  <a:cubicBezTo>
                    <a:pt x="77" y="43"/>
                    <a:pt x="79" y="45"/>
                    <a:pt x="81" y="46"/>
                  </a:cubicBezTo>
                  <a:cubicBezTo>
                    <a:pt x="82" y="47"/>
                    <a:pt x="83" y="48"/>
                    <a:pt x="84" y="49"/>
                  </a:cubicBezTo>
                  <a:cubicBezTo>
                    <a:pt x="84" y="50"/>
                    <a:pt x="85" y="51"/>
                    <a:pt x="85" y="52"/>
                  </a:cubicBezTo>
                  <a:cubicBezTo>
                    <a:pt x="85" y="53"/>
                    <a:pt x="86" y="55"/>
                    <a:pt x="86" y="56"/>
                  </a:cubicBezTo>
                  <a:cubicBezTo>
                    <a:pt x="86" y="57"/>
                    <a:pt x="86" y="58"/>
                    <a:pt x="86" y="59"/>
                  </a:cubicBezTo>
                  <a:cubicBezTo>
                    <a:pt x="86" y="60"/>
                    <a:pt x="85" y="61"/>
                    <a:pt x="85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4" y="63"/>
                    <a:pt x="84" y="63"/>
                  </a:cubicBezTo>
                  <a:cubicBezTo>
                    <a:pt x="83" y="64"/>
                    <a:pt x="82" y="64"/>
                    <a:pt x="81" y="64"/>
                  </a:cubicBezTo>
                  <a:cubicBezTo>
                    <a:pt x="79" y="65"/>
                    <a:pt x="78" y="65"/>
                    <a:pt x="76" y="65"/>
                  </a:cubicBezTo>
                  <a:cubicBezTo>
                    <a:pt x="75" y="66"/>
                    <a:pt x="74" y="66"/>
                    <a:pt x="73" y="66"/>
                  </a:cubicBezTo>
                  <a:cubicBezTo>
                    <a:pt x="72" y="66"/>
                    <a:pt x="71" y="65"/>
                    <a:pt x="69" y="65"/>
                  </a:cubicBezTo>
                  <a:cubicBezTo>
                    <a:pt x="67" y="65"/>
                    <a:pt x="64" y="65"/>
                    <a:pt x="62" y="65"/>
                  </a:cubicBezTo>
                  <a:cubicBezTo>
                    <a:pt x="60" y="64"/>
                    <a:pt x="57" y="64"/>
                    <a:pt x="55" y="63"/>
                  </a:cubicBezTo>
                  <a:cubicBezTo>
                    <a:pt x="52" y="62"/>
                    <a:pt x="50" y="61"/>
                    <a:pt x="47" y="61"/>
                  </a:cubicBezTo>
                  <a:cubicBezTo>
                    <a:pt x="42" y="59"/>
                    <a:pt x="37" y="57"/>
                    <a:pt x="32" y="55"/>
                  </a:cubicBezTo>
                  <a:cubicBezTo>
                    <a:pt x="27" y="52"/>
                    <a:pt x="23" y="50"/>
                    <a:pt x="19" y="47"/>
                  </a:cubicBezTo>
                  <a:cubicBezTo>
                    <a:pt x="16" y="44"/>
                    <a:pt x="14" y="42"/>
                    <a:pt x="11" y="39"/>
                  </a:cubicBezTo>
                  <a:cubicBezTo>
                    <a:pt x="11" y="38"/>
                    <a:pt x="11" y="38"/>
                    <a:pt x="10" y="37"/>
                  </a:cubicBezTo>
                  <a:cubicBezTo>
                    <a:pt x="10" y="35"/>
                    <a:pt x="9" y="33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7"/>
                    <a:pt x="9" y="26"/>
                    <a:pt x="9" y="26"/>
                  </a:cubicBezTo>
                  <a:cubicBezTo>
                    <a:pt x="10" y="23"/>
                    <a:pt x="11" y="20"/>
                    <a:pt x="12" y="17"/>
                  </a:cubicBezTo>
                  <a:close/>
                  <a:moveTo>
                    <a:pt x="29" y="31"/>
                  </a:moveTo>
                  <a:cubicBezTo>
                    <a:pt x="29" y="31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1"/>
                    <a:pt x="29" y="31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35668C58-D1B4-4297-83EF-2790277724C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957814" y="6304268"/>
              <a:ext cx="0" cy="2422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FE222301-2583-4FA6-ACA0-8EF1F40703B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708381" y="6294581"/>
              <a:ext cx="496441" cy="237324"/>
            </a:xfrm>
            <a:custGeom>
              <a:avLst/>
              <a:gdLst>
                <a:gd name="T0" fmla="*/ 55 w 190"/>
                <a:gd name="T1" fmla="*/ 48 h 90"/>
                <a:gd name="T2" fmla="*/ 67 w 190"/>
                <a:gd name="T3" fmla="*/ 48 h 90"/>
                <a:gd name="T4" fmla="*/ 95 w 190"/>
                <a:gd name="T5" fmla="*/ 66 h 90"/>
                <a:gd name="T6" fmla="*/ 150 w 190"/>
                <a:gd name="T7" fmla="*/ 86 h 90"/>
                <a:gd name="T8" fmla="*/ 183 w 190"/>
                <a:gd name="T9" fmla="*/ 89 h 90"/>
                <a:gd name="T10" fmla="*/ 190 w 190"/>
                <a:gd name="T11" fmla="*/ 82 h 90"/>
                <a:gd name="T12" fmla="*/ 188 w 190"/>
                <a:gd name="T13" fmla="*/ 75 h 90"/>
                <a:gd name="T14" fmla="*/ 160 w 190"/>
                <a:gd name="T15" fmla="*/ 57 h 90"/>
                <a:gd name="T16" fmla="*/ 145 w 190"/>
                <a:gd name="T17" fmla="*/ 50 h 90"/>
                <a:gd name="T18" fmla="*/ 143 w 190"/>
                <a:gd name="T19" fmla="*/ 49 h 90"/>
                <a:gd name="T20" fmla="*/ 136 w 190"/>
                <a:gd name="T21" fmla="*/ 45 h 90"/>
                <a:gd name="T22" fmla="*/ 123 w 190"/>
                <a:gd name="T23" fmla="*/ 39 h 90"/>
                <a:gd name="T24" fmla="*/ 97 w 190"/>
                <a:gd name="T25" fmla="*/ 30 h 90"/>
                <a:gd name="T26" fmla="*/ 79 w 190"/>
                <a:gd name="T27" fmla="*/ 25 h 90"/>
                <a:gd name="T28" fmla="*/ 71 w 190"/>
                <a:gd name="T29" fmla="*/ 24 h 90"/>
                <a:gd name="T30" fmla="*/ 62 w 190"/>
                <a:gd name="T31" fmla="*/ 13 h 90"/>
                <a:gd name="T32" fmla="*/ 13 w 190"/>
                <a:gd name="T33" fmla="*/ 0 h 90"/>
                <a:gd name="T34" fmla="*/ 4 w 190"/>
                <a:gd name="T35" fmla="*/ 2 h 90"/>
                <a:gd name="T36" fmla="*/ 0 w 190"/>
                <a:gd name="T37" fmla="*/ 6 h 90"/>
                <a:gd name="T38" fmla="*/ 4 w 190"/>
                <a:gd name="T39" fmla="*/ 15 h 90"/>
                <a:gd name="T40" fmla="*/ 42 w 190"/>
                <a:gd name="T41" fmla="*/ 46 h 90"/>
                <a:gd name="T42" fmla="*/ 134 w 190"/>
                <a:gd name="T43" fmla="*/ 55 h 90"/>
                <a:gd name="T44" fmla="*/ 141 w 190"/>
                <a:gd name="T45" fmla="*/ 58 h 90"/>
                <a:gd name="T46" fmla="*/ 143 w 190"/>
                <a:gd name="T47" fmla="*/ 59 h 90"/>
                <a:gd name="T48" fmla="*/ 177 w 190"/>
                <a:gd name="T49" fmla="*/ 78 h 90"/>
                <a:gd name="T50" fmla="*/ 160 w 190"/>
                <a:gd name="T51" fmla="*/ 78 h 90"/>
                <a:gd name="T52" fmla="*/ 105 w 190"/>
                <a:gd name="T53" fmla="*/ 60 h 90"/>
                <a:gd name="T54" fmla="*/ 94 w 190"/>
                <a:gd name="T55" fmla="*/ 48 h 90"/>
                <a:gd name="T56" fmla="*/ 96 w 190"/>
                <a:gd name="T57" fmla="*/ 40 h 90"/>
                <a:gd name="T58" fmla="*/ 76 w 190"/>
                <a:gd name="T59" fmla="*/ 34 h 90"/>
                <a:gd name="T60" fmla="*/ 88 w 190"/>
                <a:gd name="T61" fmla="*/ 37 h 90"/>
                <a:gd name="T62" fmla="*/ 84 w 190"/>
                <a:gd name="T63" fmla="*/ 49 h 90"/>
                <a:gd name="T64" fmla="*/ 75 w 190"/>
                <a:gd name="T65" fmla="*/ 43 h 90"/>
                <a:gd name="T66" fmla="*/ 73 w 190"/>
                <a:gd name="T67" fmla="*/ 40 h 90"/>
                <a:gd name="T68" fmla="*/ 76 w 190"/>
                <a:gd name="T69" fmla="*/ 34 h 90"/>
                <a:gd name="T70" fmla="*/ 58 w 190"/>
                <a:gd name="T71" fmla="*/ 21 h 90"/>
                <a:gd name="T72" fmla="*/ 67 w 190"/>
                <a:gd name="T73" fmla="*/ 31 h 90"/>
                <a:gd name="T74" fmla="*/ 65 w 190"/>
                <a:gd name="T75" fmla="*/ 35 h 90"/>
                <a:gd name="T76" fmla="*/ 62 w 190"/>
                <a:gd name="T77" fmla="*/ 37 h 90"/>
                <a:gd name="T78" fmla="*/ 43 w 190"/>
                <a:gd name="T79" fmla="*/ 36 h 90"/>
                <a:gd name="T80" fmla="*/ 34 w 190"/>
                <a:gd name="T81" fmla="*/ 31 h 90"/>
                <a:gd name="T82" fmla="*/ 37 w 190"/>
                <a:gd name="T83" fmla="*/ 16 h 90"/>
                <a:gd name="T84" fmla="*/ 47 w 190"/>
                <a:gd name="T85" fmla="*/ 15 h 90"/>
                <a:gd name="T86" fmla="*/ 22 w 190"/>
                <a:gd name="T87" fmla="*/ 9 h 90"/>
                <a:gd name="T88" fmla="*/ 27 w 190"/>
                <a:gd name="T89" fmla="*/ 16 h 90"/>
                <a:gd name="T90" fmla="*/ 25 w 190"/>
                <a:gd name="T91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0" h="90">
                  <a:moveTo>
                    <a:pt x="42" y="46"/>
                  </a:moveTo>
                  <a:cubicBezTo>
                    <a:pt x="43" y="46"/>
                    <a:pt x="45" y="47"/>
                    <a:pt x="46" y="47"/>
                  </a:cubicBezTo>
                  <a:cubicBezTo>
                    <a:pt x="49" y="48"/>
                    <a:pt x="52" y="48"/>
                    <a:pt x="55" y="48"/>
                  </a:cubicBezTo>
                  <a:cubicBezTo>
                    <a:pt x="59" y="48"/>
                    <a:pt x="62" y="47"/>
                    <a:pt x="66" y="46"/>
                  </a:cubicBezTo>
                  <a:cubicBezTo>
                    <a:pt x="66" y="46"/>
                    <a:pt x="66" y="47"/>
                    <a:pt x="67" y="47"/>
                  </a:cubicBezTo>
                  <a:cubicBezTo>
                    <a:pt x="67" y="47"/>
                    <a:pt x="67" y="48"/>
                    <a:pt x="67" y="48"/>
                  </a:cubicBezTo>
                  <a:cubicBezTo>
                    <a:pt x="67" y="49"/>
                    <a:pt x="68" y="50"/>
                    <a:pt x="69" y="51"/>
                  </a:cubicBezTo>
                  <a:cubicBezTo>
                    <a:pt x="74" y="54"/>
                    <a:pt x="78" y="56"/>
                    <a:pt x="82" y="59"/>
                  </a:cubicBezTo>
                  <a:cubicBezTo>
                    <a:pt x="86" y="61"/>
                    <a:pt x="91" y="64"/>
                    <a:pt x="95" y="66"/>
                  </a:cubicBezTo>
                  <a:cubicBezTo>
                    <a:pt x="100" y="68"/>
                    <a:pt x="104" y="70"/>
                    <a:pt x="109" y="72"/>
                  </a:cubicBezTo>
                  <a:cubicBezTo>
                    <a:pt x="113" y="74"/>
                    <a:pt x="118" y="76"/>
                    <a:pt x="122" y="78"/>
                  </a:cubicBezTo>
                  <a:cubicBezTo>
                    <a:pt x="131" y="81"/>
                    <a:pt x="141" y="84"/>
                    <a:pt x="150" y="86"/>
                  </a:cubicBezTo>
                  <a:cubicBezTo>
                    <a:pt x="155" y="87"/>
                    <a:pt x="160" y="88"/>
                    <a:pt x="165" y="89"/>
                  </a:cubicBezTo>
                  <a:cubicBezTo>
                    <a:pt x="170" y="89"/>
                    <a:pt x="174" y="90"/>
                    <a:pt x="179" y="89"/>
                  </a:cubicBezTo>
                  <a:cubicBezTo>
                    <a:pt x="180" y="89"/>
                    <a:pt x="182" y="89"/>
                    <a:pt x="183" y="89"/>
                  </a:cubicBezTo>
                  <a:cubicBezTo>
                    <a:pt x="185" y="89"/>
                    <a:pt x="188" y="87"/>
                    <a:pt x="189" y="85"/>
                  </a:cubicBezTo>
                  <a:cubicBezTo>
                    <a:pt x="189" y="84"/>
                    <a:pt x="190" y="84"/>
                    <a:pt x="190" y="84"/>
                  </a:cubicBezTo>
                  <a:cubicBezTo>
                    <a:pt x="190" y="83"/>
                    <a:pt x="190" y="82"/>
                    <a:pt x="190" y="82"/>
                  </a:cubicBezTo>
                  <a:cubicBezTo>
                    <a:pt x="190" y="81"/>
                    <a:pt x="190" y="81"/>
                    <a:pt x="190" y="80"/>
                  </a:cubicBezTo>
                  <a:cubicBezTo>
                    <a:pt x="190" y="80"/>
                    <a:pt x="190" y="80"/>
                    <a:pt x="190" y="79"/>
                  </a:cubicBezTo>
                  <a:cubicBezTo>
                    <a:pt x="189" y="78"/>
                    <a:pt x="189" y="77"/>
                    <a:pt x="188" y="75"/>
                  </a:cubicBezTo>
                  <a:cubicBezTo>
                    <a:pt x="187" y="74"/>
                    <a:pt x="186" y="73"/>
                    <a:pt x="185" y="72"/>
                  </a:cubicBezTo>
                  <a:cubicBezTo>
                    <a:pt x="181" y="69"/>
                    <a:pt x="176" y="66"/>
                    <a:pt x="172" y="63"/>
                  </a:cubicBezTo>
                  <a:cubicBezTo>
                    <a:pt x="168" y="61"/>
                    <a:pt x="164" y="59"/>
                    <a:pt x="160" y="57"/>
                  </a:cubicBezTo>
                  <a:cubicBezTo>
                    <a:pt x="155" y="55"/>
                    <a:pt x="151" y="52"/>
                    <a:pt x="147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8"/>
                    <a:pt x="142" y="48"/>
                  </a:cubicBezTo>
                  <a:cubicBezTo>
                    <a:pt x="142" y="48"/>
                    <a:pt x="143" y="49"/>
                    <a:pt x="143" y="49"/>
                  </a:cubicBezTo>
                  <a:cubicBezTo>
                    <a:pt x="141" y="48"/>
                    <a:pt x="139" y="47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2" y="43"/>
                    <a:pt x="127" y="41"/>
                    <a:pt x="123" y="39"/>
                  </a:cubicBezTo>
                  <a:cubicBezTo>
                    <a:pt x="119" y="38"/>
                    <a:pt x="114" y="36"/>
                    <a:pt x="110" y="34"/>
                  </a:cubicBezTo>
                  <a:cubicBezTo>
                    <a:pt x="108" y="34"/>
                    <a:pt x="105" y="33"/>
                    <a:pt x="103" y="32"/>
                  </a:cubicBezTo>
                  <a:cubicBezTo>
                    <a:pt x="101" y="32"/>
                    <a:pt x="99" y="31"/>
                    <a:pt x="97" y="30"/>
                  </a:cubicBezTo>
                  <a:cubicBezTo>
                    <a:pt x="94" y="29"/>
                    <a:pt x="92" y="29"/>
                    <a:pt x="90" y="28"/>
                  </a:cubicBezTo>
                  <a:cubicBezTo>
                    <a:pt x="88" y="27"/>
                    <a:pt x="86" y="27"/>
                    <a:pt x="84" y="26"/>
                  </a:cubicBezTo>
                  <a:cubicBezTo>
                    <a:pt x="82" y="26"/>
                    <a:pt x="81" y="26"/>
                    <a:pt x="79" y="25"/>
                  </a:cubicBezTo>
                  <a:cubicBezTo>
                    <a:pt x="77" y="25"/>
                    <a:pt x="75" y="25"/>
                    <a:pt x="73" y="25"/>
                  </a:cubicBezTo>
                  <a:cubicBezTo>
                    <a:pt x="73" y="25"/>
                    <a:pt x="73" y="25"/>
                    <a:pt x="72" y="25"/>
                  </a:cubicBezTo>
                  <a:cubicBezTo>
                    <a:pt x="72" y="25"/>
                    <a:pt x="72" y="24"/>
                    <a:pt x="71" y="24"/>
                  </a:cubicBezTo>
                  <a:cubicBezTo>
                    <a:pt x="70" y="22"/>
                    <a:pt x="69" y="20"/>
                    <a:pt x="67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5"/>
                    <a:pt x="63" y="14"/>
                    <a:pt x="62" y="13"/>
                  </a:cubicBezTo>
                  <a:cubicBezTo>
                    <a:pt x="60" y="11"/>
                    <a:pt x="58" y="10"/>
                    <a:pt x="56" y="9"/>
                  </a:cubicBezTo>
                  <a:cubicBezTo>
                    <a:pt x="47" y="4"/>
                    <a:pt x="37" y="1"/>
                    <a:pt x="28" y="0"/>
                  </a:cubicBezTo>
                  <a:cubicBezTo>
                    <a:pt x="23" y="0"/>
                    <a:pt x="18" y="0"/>
                    <a:pt x="13" y="0"/>
                  </a:cubicBezTo>
                  <a:cubicBezTo>
                    <a:pt x="12" y="1"/>
                    <a:pt x="10" y="1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10" y="23"/>
                    <a:pt x="16" y="30"/>
                    <a:pt x="23" y="36"/>
                  </a:cubicBezTo>
                  <a:cubicBezTo>
                    <a:pt x="26" y="38"/>
                    <a:pt x="29" y="40"/>
                    <a:pt x="32" y="42"/>
                  </a:cubicBezTo>
                  <a:cubicBezTo>
                    <a:pt x="35" y="44"/>
                    <a:pt x="38" y="45"/>
                    <a:pt x="42" y="46"/>
                  </a:cubicBezTo>
                  <a:close/>
                  <a:moveTo>
                    <a:pt x="112" y="45"/>
                  </a:moveTo>
                  <a:cubicBezTo>
                    <a:pt x="116" y="47"/>
                    <a:pt x="120" y="48"/>
                    <a:pt x="124" y="50"/>
                  </a:cubicBezTo>
                  <a:cubicBezTo>
                    <a:pt x="128" y="52"/>
                    <a:pt x="131" y="53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6" y="56"/>
                    <a:pt x="138" y="57"/>
                    <a:pt x="140" y="57"/>
                  </a:cubicBezTo>
                  <a:cubicBezTo>
                    <a:pt x="140" y="58"/>
                    <a:pt x="140" y="58"/>
                    <a:pt x="141" y="58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1" y="58"/>
                    <a:pt x="142" y="58"/>
                    <a:pt x="142" y="58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4" y="60"/>
                    <a:pt x="145" y="60"/>
                    <a:pt x="147" y="61"/>
                  </a:cubicBezTo>
                  <a:cubicBezTo>
                    <a:pt x="155" y="65"/>
                    <a:pt x="163" y="69"/>
                    <a:pt x="171" y="74"/>
                  </a:cubicBezTo>
                  <a:cubicBezTo>
                    <a:pt x="174" y="75"/>
                    <a:pt x="175" y="76"/>
                    <a:pt x="177" y="78"/>
                  </a:cubicBezTo>
                  <a:cubicBezTo>
                    <a:pt x="178" y="79"/>
                    <a:pt x="179" y="79"/>
                    <a:pt x="180" y="80"/>
                  </a:cubicBezTo>
                  <a:cubicBezTo>
                    <a:pt x="176" y="80"/>
                    <a:pt x="173" y="80"/>
                    <a:pt x="170" y="80"/>
                  </a:cubicBezTo>
                  <a:cubicBezTo>
                    <a:pt x="167" y="79"/>
                    <a:pt x="163" y="79"/>
                    <a:pt x="160" y="78"/>
                  </a:cubicBezTo>
                  <a:cubicBezTo>
                    <a:pt x="155" y="77"/>
                    <a:pt x="151" y="76"/>
                    <a:pt x="146" y="75"/>
                  </a:cubicBezTo>
                  <a:cubicBezTo>
                    <a:pt x="141" y="74"/>
                    <a:pt x="137" y="73"/>
                    <a:pt x="132" y="71"/>
                  </a:cubicBezTo>
                  <a:cubicBezTo>
                    <a:pt x="123" y="68"/>
                    <a:pt x="114" y="64"/>
                    <a:pt x="105" y="60"/>
                  </a:cubicBezTo>
                  <a:cubicBezTo>
                    <a:pt x="105" y="60"/>
                    <a:pt x="104" y="60"/>
                    <a:pt x="104" y="60"/>
                  </a:cubicBezTo>
                  <a:cubicBezTo>
                    <a:pt x="100" y="58"/>
                    <a:pt x="96" y="56"/>
                    <a:pt x="93" y="54"/>
                  </a:cubicBezTo>
                  <a:cubicBezTo>
                    <a:pt x="93" y="52"/>
                    <a:pt x="94" y="50"/>
                    <a:pt x="94" y="48"/>
                  </a:cubicBezTo>
                  <a:cubicBezTo>
                    <a:pt x="95" y="48"/>
                    <a:pt x="95" y="47"/>
                    <a:pt x="95" y="46"/>
                  </a:cubicBezTo>
                  <a:cubicBezTo>
                    <a:pt x="95" y="45"/>
                    <a:pt x="95" y="44"/>
                    <a:pt x="96" y="43"/>
                  </a:cubicBezTo>
                  <a:cubicBezTo>
                    <a:pt x="96" y="42"/>
                    <a:pt x="96" y="41"/>
                    <a:pt x="96" y="40"/>
                  </a:cubicBezTo>
                  <a:cubicBezTo>
                    <a:pt x="98" y="40"/>
                    <a:pt x="99" y="41"/>
                    <a:pt x="100" y="41"/>
                  </a:cubicBezTo>
                  <a:cubicBezTo>
                    <a:pt x="104" y="42"/>
                    <a:pt x="108" y="44"/>
                    <a:pt x="112" y="45"/>
                  </a:cubicBezTo>
                  <a:close/>
                  <a:moveTo>
                    <a:pt x="76" y="34"/>
                  </a:moveTo>
                  <a:cubicBezTo>
                    <a:pt x="76" y="34"/>
                    <a:pt x="76" y="34"/>
                    <a:pt x="76" y="34"/>
                  </a:cubicBezTo>
                  <a:cubicBezTo>
                    <a:pt x="80" y="35"/>
                    <a:pt x="83" y="36"/>
                    <a:pt x="87" y="37"/>
                  </a:cubicBezTo>
                  <a:cubicBezTo>
                    <a:pt x="87" y="37"/>
                    <a:pt x="87" y="37"/>
                    <a:pt x="88" y="37"/>
                  </a:cubicBezTo>
                  <a:cubicBezTo>
                    <a:pt x="87" y="39"/>
                    <a:pt x="87" y="40"/>
                    <a:pt x="86" y="42"/>
                  </a:cubicBezTo>
                  <a:cubicBezTo>
                    <a:pt x="86" y="43"/>
                    <a:pt x="86" y="45"/>
                    <a:pt x="85" y="46"/>
                  </a:cubicBezTo>
                  <a:cubicBezTo>
                    <a:pt x="85" y="47"/>
                    <a:pt x="85" y="48"/>
                    <a:pt x="84" y="49"/>
                  </a:cubicBezTo>
                  <a:cubicBezTo>
                    <a:pt x="82" y="48"/>
                    <a:pt x="79" y="46"/>
                    <a:pt x="76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2"/>
                    <a:pt x="75" y="42"/>
                    <a:pt x="74" y="42"/>
                  </a:cubicBezTo>
                  <a:cubicBezTo>
                    <a:pt x="74" y="41"/>
                    <a:pt x="74" y="41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39"/>
                    <a:pt x="73" y="39"/>
                  </a:cubicBezTo>
                  <a:cubicBezTo>
                    <a:pt x="74" y="38"/>
                    <a:pt x="74" y="37"/>
                    <a:pt x="74" y="36"/>
                  </a:cubicBezTo>
                  <a:cubicBezTo>
                    <a:pt x="75" y="36"/>
                    <a:pt x="75" y="35"/>
                    <a:pt x="76" y="34"/>
                  </a:cubicBezTo>
                  <a:close/>
                  <a:moveTo>
                    <a:pt x="47" y="15"/>
                  </a:moveTo>
                  <a:cubicBezTo>
                    <a:pt x="49" y="16"/>
                    <a:pt x="50" y="17"/>
                    <a:pt x="52" y="18"/>
                  </a:cubicBezTo>
                  <a:cubicBezTo>
                    <a:pt x="54" y="19"/>
                    <a:pt x="56" y="20"/>
                    <a:pt x="58" y="21"/>
                  </a:cubicBezTo>
                  <a:cubicBezTo>
                    <a:pt x="59" y="23"/>
                    <a:pt x="62" y="25"/>
                    <a:pt x="64" y="27"/>
                  </a:cubicBezTo>
                  <a:cubicBezTo>
                    <a:pt x="64" y="28"/>
                    <a:pt x="63" y="30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2"/>
                    <a:pt x="66" y="32"/>
                    <a:pt x="67" y="33"/>
                  </a:cubicBezTo>
                  <a:cubicBezTo>
                    <a:pt x="66" y="34"/>
                    <a:pt x="66" y="34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4" y="36"/>
                    <a:pt x="63" y="37"/>
                    <a:pt x="62" y="37"/>
                  </a:cubicBezTo>
                  <a:cubicBezTo>
                    <a:pt x="60" y="38"/>
                    <a:pt x="58" y="38"/>
                    <a:pt x="55" y="39"/>
                  </a:cubicBezTo>
                  <a:cubicBezTo>
                    <a:pt x="53" y="39"/>
                    <a:pt x="52" y="39"/>
                    <a:pt x="50" y="38"/>
                  </a:cubicBezTo>
                  <a:cubicBezTo>
                    <a:pt x="47" y="38"/>
                    <a:pt x="45" y="37"/>
                    <a:pt x="43" y="36"/>
                  </a:cubicBezTo>
                  <a:cubicBezTo>
                    <a:pt x="40" y="36"/>
                    <a:pt x="38" y="35"/>
                    <a:pt x="36" y="34"/>
                  </a:cubicBezTo>
                  <a:cubicBezTo>
                    <a:pt x="35" y="33"/>
                    <a:pt x="34" y="33"/>
                    <a:pt x="33" y="32"/>
                  </a:cubicBezTo>
                  <a:cubicBezTo>
                    <a:pt x="33" y="32"/>
                    <a:pt x="34" y="31"/>
                    <a:pt x="34" y="31"/>
                  </a:cubicBezTo>
                  <a:cubicBezTo>
                    <a:pt x="34" y="29"/>
                    <a:pt x="34" y="27"/>
                    <a:pt x="34" y="25"/>
                  </a:cubicBezTo>
                  <a:cubicBezTo>
                    <a:pt x="34" y="23"/>
                    <a:pt x="35" y="22"/>
                    <a:pt x="35" y="20"/>
                  </a:cubicBezTo>
                  <a:cubicBezTo>
                    <a:pt x="36" y="19"/>
                    <a:pt x="36" y="17"/>
                    <a:pt x="37" y="16"/>
                  </a:cubicBezTo>
                  <a:cubicBezTo>
                    <a:pt x="37" y="14"/>
                    <a:pt x="38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2" y="13"/>
                    <a:pt x="44" y="14"/>
                    <a:pt x="47" y="15"/>
                  </a:cubicBezTo>
                  <a:close/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6" y="10"/>
                    <a:pt x="19" y="9"/>
                    <a:pt x="22" y="9"/>
                  </a:cubicBezTo>
                  <a:cubicBezTo>
                    <a:pt x="24" y="9"/>
                    <a:pt x="27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2"/>
                    <a:pt x="28" y="14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0"/>
                    <a:pt x="25" y="21"/>
                    <a:pt x="25" y="22"/>
                  </a:cubicBezTo>
                  <a:cubicBezTo>
                    <a:pt x="25" y="23"/>
                    <a:pt x="25" y="24"/>
                    <a:pt x="25" y="25"/>
                  </a:cubicBezTo>
                  <a:cubicBezTo>
                    <a:pt x="20" y="20"/>
                    <a:pt x="16" y="15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5607B3AE-E732-44D3-B64E-467F9283D700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296998" y="5272636"/>
              <a:ext cx="494020" cy="559407"/>
            </a:xfrm>
            <a:custGeom>
              <a:avLst/>
              <a:gdLst>
                <a:gd name="T0" fmla="*/ 174 w 190"/>
                <a:gd name="T1" fmla="*/ 154 h 212"/>
                <a:gd name="T2" fmla="*/ 167 w 190"/>
                <a:gd name="T3" fmla="*/ 141 h 212"/>
                <a:gd name="T4" fmla="*/ 111 w 190"/>
                <a:gd name="T5" fmla="*/ 79 h 212"/>
                <a:gd name="T6" fmla="*/ 62 w 190"/>
                <a:gd name="T7" fmla="*/ 19 h 212"/>
                <a:gd name="T8" fmla="*/ 52 w 190"/>
                <a:gd name="T9" fmla="*/ 10 h 212"/>
                <a:gd name="T10" fmla="*/ 37 w 190"/>
                <a:gd name="T11" fmla="*/ 0 h 212"/>
                <a:gd name="T12" fmla="*/ 23 w 190"/>
                <a:gd name="T13" fmla="*/ 2 h 212"/>
                <a:gd name="T14" fmla="*/ 5 w 190"/>
                <a:gd name="T15" fmla="*/ 16 h 212"/>
                <a:gd name="T16" fmla="*/ 0 w 190"/>
                <a:gd name="T17" fmla="*/ 28 h 212"/>
                <a:gd name="T18" fmla="*/ 7 w 190"/>
                <a:gd name="T19" fmla="*/ 45 h 212"/>
                <a:gd name="T20" fmla="*/ 20 w 190"/>
                <a:gd name="T21" fmla="*/ 61 h 212"/>
                <a:gd name="T22" fmla="*/ 95 w 190"/>
                <a:gd name="T23" fmla="*/ 150 h 212"/>
                <a:gd name="T24" fmla="*/ 132 w 190"/>
                <a:gd name="T25" fmla="*/ 187 h 212"/>
                <a:gd name="T26" fmla="*/ 169 w 190"/>
                <a:gd name="T27" fmla="*/ 208 h 212"/>
                <a:gd name="T28" fmla="*/ 187 w 190"/>
                <a:gd name="T29" fmla="*/ 209 h 212"/>
                <a:gd name="T30" fmla="*/ 96 w 190"/>
                <a:gd name="T31" fmla="*/ 74 h 212"/>
                <a:gd name="T32" fmla="*/ 152 w 190"/>
                <a:gd name="T33" fmla="*/ 147 h 212"/>
                <a:gd name="T34" fmla="*/ 139 w 190"/>
                <a:gd name="T35" fmla="*/ 143 h 212"/>
                <a:gd name="T36" fmla="*/ 121 w 190"/>
                <a:gd name="T37" fmla="*/ 123 h 212"/>
                <a:gd name="T38" fmla="*/ 89 w 190"/>
                <a:gd name="T39" fmla="*/ 90 h 212"/>
                <a:gd name="T40" fmla="*/ 52 w 190"/>
                <a:gd name="T41" fmla="*/ 34 h 212"/>
                <a:gd name="T42" fmla="*/ 37 w 190"/>
                <a:gd name="T43" fmla="*/ 34 h 212"/>
                <a:gd name="T44" fmla="*/ 22 w 190"/>
                <a:gd name="T45" fmla="*/ 48 h 212"/>
                <a:gd name="T46" fmla="*/ 26 w 190"/>
                <a:gd name="T47" fmla="*/ 36 h 212"/>
                <a:gd name="T48" fmla="*/ 49 w 190"/>
                <a:gd name="T49" fmla="*/ 21 h 212"/>
                <a:gd name="T50" fmla="*/ 37 w 190"/>
                <a:gd name="T51" fmla="*/ 34 h 212"/>
                <a:gd name="T52" fmla="*/ 10 w 190"/>
                <a:gd name="T53" fmla="*/ 27 h 212"/>
                <a:gd name="T54" fmla="*/ 26 w 190"/>
                <a:gd name="T55" fmla="*/ 11 h 212"/>
                <a:gd name="T56" fmla="*/ 37 w 190"/>
                <a:gd name="T57" fmla="*/ 10 h 212"/>
                <a:gd name="T58" fmla="*/ 25 w 190"/>
                <a:gd name="T59" fmla="*/ 25 h 212"/>
                <a:gd name="T60" fmla="*/ 12 w 190"/>
                <a:gd name="T61" fmla="*/ 36 h 212"/>
                <a:gd name="T62" fmla="*/ 10 w 190"/>
                <a:gd name="T63" fmla="*/ 27 h 212"/>
                <a:gd name="T64" fmla="*/ 41 w 190"/>
                <a:gd name="T65" fmla="*/ 72 h 212"/>
                <a:gd name="T66" fmla="*/ 39 w 190"/>
                <a:gd name="T67" fmla="*/ 45 h 212"/>
                <a:gd name="T68" fmla="*/ 83 w 190"/>
                <a:gd name="T69" fmla="*/ 97 h 212"/>
                <a:gd name="T70" fmla="*/ 114 w 190"/>
                <a:gd name="T71" fmla="*/ 130 h 212"/>
                <a:gd name="T72" fmla="*/ 135 w 190"/>
                <a:gd name="T73" fmla="*/ 151 h 212"/>
                <a:gd name="T74" fmla="*/ 134 w 190"/>
                <a:gd name="T75" fmla="*/ 160 h 212"/>
                <a:gd name="T76" fmla="*/ 112 w 190"/>
                <a:gd name="T77" fmla="*/ 155 h 212"/>
                <a:gd name="T78" fmla="*/ 136 w 190"/>
                <a:gd name="T79" fmla="*/ 174 h 212"/>
                <a:gd name="T80" fmla="*/ 145 w 190"/>
                <a:gd name="T81" fmla="*/ 165 h 212"/>
                <a:gd name="T82" fmla="*/ 155 w 190"/>
                <a:gd name="T83" fmla="*/ 161 h 212"/>
                <a:gd name="T84" fmla="*/ 160 w 190"/>
                <a:gd name="T85" fmla="*/ 152 h 212"/>
                <a:gd name="T86" fmla="*/ 167 w 190"/>
                <a:gd name="T87" fmla="*/ 161 h 212"/>
                <a:gd name="T88" fmla="*/ 169 w 190"/>
                <a:gd name="T89" fmla="*/ 177 h 212"/>
                <a:gd name="T90" fmla="*/ 163 w 190"/>
                <a:gd name="T91" fmla="*/ 184 h 212"/>
                <a:gd name="T92" fmla="*/ 143 w 190"/>
                <a:gd name="T93" fmla="*/ 183 h 212"/>
                <a:gd name="T94" fmla="*/ 180 w 190"/>
                <a:gd name="T95" fmla="*/ 202 h 212"/>
                <a:gd name="T96" fmla="*/ 179 w 190"/>
                <a:gd name="T97" fmla="*/ 204 h 212"/>
                <a:gd name="T98" fmla="*/ 169 w 190"/>
                <a:gd name="T99" fmla="*/ 194 h 212"/>
                <a:gd name="T100" fmla="*/ 176 w 190"/>
                <a:gd name="T101" fmla="*/ 184 h 212"/>
                <a:gd name="T102" fmla="*/ 180 w 190"/>
                <a:gd name="T103" fmla="*/ 1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212">
                  <a:moveTo>
                    <a:pt x="187" y="186"/>
                  </a:moveTo>
                  <a:cubicBezTo>
                    <a:pt x="186" y="184"/>
                    <a:pt x="186" y="182"/>
                    <a:pt x="185" y="180"/>
                  </a:cubicBezTo>
                  <a:cubicBezTo>
                    <a:pt x="183" y="175"/>
                    <a:pt x="181" y="170"/>
                    <a:pt x="179" y="166"/>
                  </a:cubicBezTo>
                  <a:cubicBezTo>
                    <a:pt x="177" y="162"/>
                    <a:pt x="176" y="158"/>
                    <a:pt x="174" y="154"/>
                  </a:cubicBezTo>
                  <a:cubicBezTo>
                    <a:pt x="172" y="151"/>
                    <a:pt x="171" y="148"/>
                    <a:pt x="169" y="145"/>
                  </a:cubicBezTo>
                  <a:cubicBezTo>
                    <a:pt x="169" y="144"/>
                    <a:pt x="169" y="144"/>
                    <a:pt x="168" y="143"/>
                  </a:cubicBezTo>
                  <a:cubicBezTo>
                    <a:pt x="168" y="143"/>
                    <a:pt x="168" y="142"/>
                    <a:pt x="167" y="14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1" y="135"/>
                    <a:pt x="155" y="129"/>
                    <a:pt x="150" y="122"/>
                  </a:cubicBezTo>
                  <a:cubicBezTo>
                    <a:pt x="143" y="115"/>
                    <a:pt x="137" y="108"/>
                    <a:pt x="131" y="101"/>
                  </a:cubicBezTo>
                  <a:cubicBezTo>
                    <a:pt x="128" y="97"/>
                    <a:pt x="124" y="94"/>
                    <a:pt x="121" y="90"/>
                  </a:cubicBezTo>
                  <a:cubicBezTo>
                    <a:pt x="118" y="86"/>
                    <a:pt x="115" y="83"/>
                    <a:pt x="111" y="79"/>
                  </a:cubicBezTo>
                  <a:cubicBezTo>
                    <a:pt x="105" y="71"/>
                    <a:pt x="98" y="63"/>
                    <a:pt x="92" y="56"/>
                  </a:cubicBezTo>
                  <a:cubicBezTo>
                    <a:pt x="83" y="44"/>
                    <a:pt x="73" y="33"/>
                    <a:pt x="63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20"/>
                    <a:pt x="63" y="20"/>
                    <a:pt x="62" y="19"/>
                  </a:cubicBezTo>
                  <a:cubicBezTo>
                    <a:pt x="62" y="19"/>
                    <a:pt x="61" y="19"/>
                    <a:pt x="61" y="18"/>
                  </a:cubicBezTo>
                  <a:cubicBezTo>
                    <a:pt x="60" y="17"/>
                    <a:pt x="58" y="15"/>
                    <a:pt x="56" y="14"/>
                  </a:cubicBezTo>
                  <a:cubicBezTo>
                    <a:pt x="56" y="14"/>
                    <a:pt x="56" y="14"/>
                    <a:pt x="55" y="13"/>
                  </a:cubicBezTo>
                  <a:cubicBezTo>
                    <a:pt x="54" y="12"/>
                    <a:pt x="53" y="11"/>
                    <a:pt x="52" y="10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6" y="5"/>
                    <a:pt x="45" y="4"/>
                    <a:pt x="43" y="3"/>
                  </a:cubicBezTo>
                  <a:cubicBezTo>
                    <a:pt x="42" y="2"/>
                    <a:pt x="41" y="2"/>
                    <a:pt x="40" y="1"/>
                  </a:cubicBezTo>
                  <a:cubicBezTo>
                    <a:pt x="39" y="1"/>
                    <a:pt x="38" y="1"/>
                    <a:pt x="37" y="0"/>
                  </a:cubicBezTo>
                  <a:cubicBezTo>
                    <a:pt x="36" y="0"/>
                    <a:pt x="34" y="0"/>
                    <a:pt x="33" y="0"/>
                  </a:cubicBezTo>
                  <a:cubicBezTo>
                    <a:pt x="32" y="0"/>
                    <a:pt x="30" y="0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2" y="3"/>
                    <a:pt x="21" y="3"/>
                    <a:pt x="20" y="4"/>
                  </a:cubicBezTo>
                  <a:cubicBezTo>
                    <a:pt x="18" y="5"/>
                    <a:pt x="16" y="6"/>
                    <a:pt x="14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1"/>
                    <a:pt x="7" y="14"/>
                    <a:pt x="5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30"/>
                    <a:pt x="1" y="31"/>
                    <a:pt x="1" y="33"/>
                  </a:cubicBezTo>
                  <a:cubicBezTo>
                    <a:pt x="1" y="34"/>
                    <a:pt x="1" y="35"/>
                    <a:pt x="2" y="36"/>
                  </a:cubicBezTo>
                  <a:cubicBezTo>
                    <a:pt x="2" y="37"/>
                    <a:pt x="3" y="38"/>
                    <a:pt x="4" y="40"/>
                  </a:cubicBezTo>
                  <a:cubicBezTo>
                    <a:pt x="5" y="42"/>
                    <a:pt x="6" y="44"/>
                    <a:pt x="7" y="45"/>
                  </a:cubicBezTo>
                  <a:cubicBezTo>
                    <a:pt x="9" y="47"/>
                    <a:pt x="10" y="50"/>
                    <a:pt x="12" y="52"/>
                  </a:cubicBezTo>
                  <a:cubicBezTo>
                    <a:pt x="13" y="53"/>
                    <a:pt x="15" y="55"/>
                    <a:pt x="17" y="57"/>
                  </a:cubicBezTo>
                  <a:cubicBezTo>
                    <a:pt x="17" y="58"/>
                    <a:pt x="18" y="59"/>
                    <a:pt x="19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3" y="65"/>
                    <a:pt x="26" y="68"/>
                    <a:pt x="29" y="72"/>
                  </a:cubicBezTo>
                  <a:cubicBezTo>
                    <a:pt x="32" y="75"/>
                    <a:pt x="36" y="79"/>
                    <a:pt x="39" y="83"/>
                  </a:cubicBezTo>
                  <a:cubicBezTo>
                    <a:pt x="45" y="90"/>
                    <a:pt x="51" y="98"/>
                    <a:pt x="58" y="105"/>
                  </a:cubicBezTo>
                  <a:cubicBezTo>
                    <a:pt x="70" y="120"/>
                    <a:pt x="82" y="135"/>
                    <a:pt x="95" y="150"/>
                  </a:cubicBezTo>
                  <a:cubicBezTo>
                    <a:pt x="100" y="155"/>
                    <a:pt x="105" y="160"/>
                    <a:pt x="110" y="166"/>
                  </a:cubicBezTo>
                  <a:cubicBezTo>
                    <a:pt x="114" y="171"/>
                    <a:pt x="119" y="176"/>
                    <a:pt x="124" y="181"/>
                  </a:cubicBezTo>
                  <a:cubicBezTo>
                    <a:pt x="124" y="182"/>
                    <a:pt x="125" y="182"/>
                    <a:pt x="126" y="182"/>
                  </a:cubicBezTo>
                  <a:cubicBezTo>
                    <a:pt x="128" y="184"/>
                    <a:pt x="130" y="186"/>
                    <a:pt x="132" y="187"/>
                  </a:cubicBezTo>
                  <a:cubicBezTo>
                    <a:pt x="134" y="188"/>
                    <a:pt x="136" y="189"/>
                    <a:pt x="138" y="191"/>
                  </a:cubicBezTo>
                  <a:cubicBezTo>
                    <a:pt x="142" y="193"/>
                    <a:pt x="146" y="196"/>
                    <a:pt x="150" y="198"/>
                  </a:cubicBezTo>
                  <a:cubicBezTo>
                    <a:pt x="154" y="201"/>
                    <a:pt x="158" y="203"/>
                    <a:pt x="163" y="205"/>
                  </a:cubicBezTo>
                  <a:cubicBezTo>
                    <a:pt x="165" y="206"/>
                    <a:pt x="167" y="207"/>
                    <a:pt x="169" y="208"/>
                  </a:cubicBezTo>
                  <a:cubicBezTo>
                    <a:pt x="171" y="209"/>
                    <a:pt x="173" y="210"/>
                    <a:pt x="176" y="211"/>
                  </a:cubicBezTo>
                  <a:cubicBezTo>
                    <a:pt x="178" y="212"/>
                    <a:pt x="180" y="212"/>
                    <a:pt x="182" y="211"/>
                  </a:cubicBezTo>
                  <a:cubicBezTo>
                    <a:pt x="183" y="211"/>
                    <a:pt x="183" y="211"/>
                    <a:pt x="184" y="210"/>
                  </a:cubicBezTo>
                  <a:cubicBezTo>
                    <a:pt x="185" y="210"/>
                    <a:pt x="186" y="209"/>
                    <a:pt x="187" y="209"/>
                  </a:cubicBezTo>
                  <a:cubicBezTo>
                    <a:pt x="189" y="206"/>
                    <a:pt x="189" y="203"/>
                    <a:pt x="190" y="200"/>
                  </a:cubicBezTo>
                  <a:cubicBezTo>
                    <a:pt x="190" y="198"/>
                    <a:pt x="189" y="196"/>
                    <a:pt x="189" y="194"/>
                  </a:cubicBezTo>
                  <a:cubicBezTo>
                    <a:pt x="189" y="191"/>
                    <a:pt x="188" y="189"/>
                    <a:pt x="187" y="186"/>
                  </a:cubicBezTo>
                  <a:close/>
                  <a:moveTo>
                    <a:pt x="96" y="74"/>
                  </a:moveTo>
                  <a:cubicBezTo>
                    <a:pt x="108" y="89"/>
                    <a:pt x="121" y="104"/>
                    <a:pt x="134" y="119"/>
                  </a:cubicBezTo>
                  <a:cubicBezTo>
                    <a:pt x="139" y="124"/>
                    <a:pt x="143" y="129"/>
                    <a:pt x="148" y="134"/>
                  </a:cubicBezTo>
                  <a:cubicBezTo>
                    <a:pt x="151" y="137"/>
                    <a:pt x="154" y="140"/>
                    <a:pt x="156" y="144"/>
                  </a:cubicBezTo>
                  <a:cubicBezTo>
                    <a:pt x="155" y="144"/>
                    <a:pt x="153" y="146"/>
                    <a:pt x="152" y="147"/>
                  </a:cubicBezTo>
                  <a:cubicBezTo>
                    <a:pt x="150" y="149"/>
                    <a:pt x="149" y="150"/>
                    <a:pt x="149" y="152"/>
                  </a:cubicBezTo>
                  <a:cubicBezTo>
                    <a:pt x="147" y="151"/>
                    <a:pt x="146" y="150"/>
                    <a:pt x="145" y="148"/>
                  </a:cubicBezTo>
                  <a:cubicBezTo>
                    <a:pt x="144" y="147"/>
                    <a:pt x="143" y="146"/>
                    <a:pt x="141" y="144"/>
                  </a:cubicBezTo>
                  <a:cubicBezTo>
                    <a:pt x="141" y="144"/>
                    <a:pt x="140" y="143"/>
                    <a:pt x="139" y="143"/>
                  </a:cubicBezTo>
                  <a:cubicBezTo>
                    <a:pt x="139" y="142"/>
                    <a:pt x="138" y="141"/>
                    <a:pt x="138" y="141"/>
                  </a:cubicBezTo>
                  <a:cubicBezTo>
                    <a:pt x="136" y="139"/>
                    <a:pt x="135" y="138"/>
                    <a:pt x="133" y="136"/>
                  </a:cubicBezTo>
                  <a:cubicBezTo>
                    <a:pt x="132" y="135"/>
                    <a:pt x="131" y="134"/>
                    <a:pt x="129" y="133"/>
                  </a:cubicBezTo>
                  <a:cubicBezTo>
                    <a:pt x="126" y="129"/>
                    <a:pt x="124" y="126"/>
                    <a:pt x="121" y="123"/>
                  </a:cubicBezTo>
                  <a:cubicBezTo>
                    <a:pt x="120" y="122"/>
                    <a:pt x="120" y="122"/>
                    <a:pt x="120" y="122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112" y="115"/>
                    <a:pt x="106" y="108"/>
                    <a:pt x="99" y="100"/>
                  </a:cubicBezTo>
                  <a:cubicBezTo>
                    <a:pt x="96" y="97"/>
                    <a:pt x="92" y="93"/>
                    <a:pt x="89" y="90"/>
                  </a:cubicBezTo>
                  <a:cubicBezTo>
                    <a:pt x="86" y="86"/>
                    <a:pt x="83" y="82"/>
                    <a:pt x="80" y="79"/>
                  </a:cubicBezTo>
                  <a:cubicBezTo>
                    <a:pt x="74" y="72"/>
                    <a:pt x="68" y="65"/>
                    <a:pt x="62" y="58"/>
                  </a:cubicBezTo>
                  <a:cubicBezTo>
                    <a:pt x="57" y="51"/>
                    <a:pt x="52" y="45"/>
                    <a:pt x="47" y="38"/>
                  </a:cubicBezTo>
                  <a:cubicBezTo>
                    <a:pt x="48" y="37"/>
                    <a:pt x="50" y="36"/>
                    <a:pt x="52" y="34"/>
                  </a:cubicBezTo>
                  <a:cubicBezTo>
                    <a:pt x="54" y="33"/>
                    <a:pt x="56" y="31"/>
                    <a:pt x="58" y="30"/>
                  </a:cubicBezTo>
                  <a:cubicBezTo>
                    <a:pt x="64" y="37"/>
                    <a:pt x="70" y="44"/>
                    <a:pt x="76" y="51"/>
                  </a:cubicBezTo>
                  <a:cubicBezTo>
                    <a:pt x="83" y="59"/>
                    <a:pt x="89" y="67"/>
                    <a:pt x="96" y="74"/>
                  </a:cubicBezTo>
                  <a:close/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3" y="38"/>
                    <a:pt x="31" y="40"/>
                    <a:pt x="29" y="42"/>
                  </a:cubicBezTo>
                  <a:cubicBezTo>
                    <a:pt x="26" y="44"/>
                    <a:pt x="24" y="46"/>
                    <a:pt x="22" y="48"/>
                  </a:cubicBezTo>
                  <a:cubicBezTo>
                    <a:pt x="21" y="47"/>
                    <a:pt x="20" y="46"/>
                    <a:pt x="20" y="45"/>
                  </a:cubicBezTo>
                  <a:cubicBezTo>
                    <a:pt x="19" y="45"/>
                    <a:pt x="19" y="44"/>
                    <a:pt x="18" y="43"/>
                  </a:cubicBezTo>
                  <a:cubicBezTo>
                    <a:pt x="19" y="43"/>
                    <a:pt x="19" y="43"/>
                    <a:pt x="19" y="42"/>
                  </a:cubicBezTo>
                  <a:cubicBezTo>
                    <a:pt x="21" y="40"/>
                    <a:pt x="24" y="38"/>
                    <a:pt x="26" y="36"/>
                  </a:cubicBezTo>
                  <a:cubicBezTo>
                    <a:pt x="29" y="34"/>
                    <a:pt x="31" y="32"/>
                    <a:pt x="34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48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3"/>
                  </a:cubicBezTo>
                  <a:cubicBezTo>
                    <a:pt x="50" y="24"/>
                    <a:pt x="48" y="25"/>
                    <a:pt x="47" y="26"/>
                  </a:cubicBezTo>
                  <a:cubicBezTo>
                    <a:pt x="44" y="29"/>
                    <a:pt x="41" y="31"/>
                    <a:pt x="39" y="33"/>
                  </a:cubicBezTo>
                  <a:cubicBezTo>
                    <a:pt x="38" y="33"/>
                    <a:pt x="37" y="34"/>
                    <a:pt x="37" y="34"/>
                  </a:cubicBezTo>
                  <a:close/>
                  <a:moveTo>
                    <a:pt x="18" y="43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0" y="27"/>
                  </a:moveTo>
                  <a:cubicBezTo>
                    <a:pt x="11" y="25"/>
                    <a:pt x="13" y="22"/>
                    <a:pt x="15" y="20"/>
                  </a:cubicBezTo>
                  <a:cubicBezTo>
                    <a:pt x="16" y="18"/>
                    <a:pt x="17" y="17"/>
                    <a:pt x="19" y="15"/>
                  </a:cubicBezTo>
                  <a:cubicBezTo>
                    <a:pt x="20" y="15"/>
                    <a:pt x="21" y="14"/>
                    <a:pt x="22" y="13"/>
                  </a:cubicBezTo>
                  <a:cubicBezTo>
                    <a:pt x="24" y="12"/>
                    <a:pt x="25" y="12"/>
                    <a:pt x="26" y="11"/>
                  </a:cubicBezTo>
                  <a:cubicBezTo>
                    <a:pt x="27" y="11"/>
                    <a:pt x="28" y="10"/>
                    <a:pt x="29" y="10"/>
                  </a:cubicBezTo>
                  <a:cubicBezTo>
                    <a:pt x="29" y="10"/>
                    <a:pt x="30" y="10"/>
                    <a:pt x="31" y="10"/>
                  </a:cubicBezTo>
                  <a:cubicBezTo>
                    <a:pt x="33" y="10"/>
                    <a:pt x="34" y="9"/>
                    <a:pt x="35" y="10"/>
                  </a:cubicBezTo>
                  <a:cubicBezTo>
                    <a:pt x="36" y="10"/>
                    <a:pt x="36" y="10"/>
                    <a:pt x="37" y="10"/>
                  </a:cubicBezTo>
                  <a:cubicBezTo>
                    <a:pt x="38" y="10"/>
                    <a:pt x="39" y="11"/>
                    <a:pt x="39" y="12"/>
                  </a:cubicBezTo>
                  <a:cubicBezTo>
                    <a:pt x="40" y="12"/>
                    <a:pt x="41" y="13"/>
                    <a:pt x="42" y="14"/>
                  </a:cubicBezTo>
                  <a:cubicBezTo>
                    <a:pt x="40" y="14"/>
                    <a:pt x="39" y="15"/>
                    <a:pt x="37" y="16"/>
                  </a:cubicBezTo>
                  <a:cubicBezTo>
                    <a:pt x="33" y="19"/>
                    <a:pt x="29" y="22"/>
                    <a:pt x="25" y="25"/>
                  </a:cubicBezTo>
                  <a:cubicBezTo>
                    <a:pt x="23" y="27"/>
                    <a:pt x="20" y="29"/>
                    <a:pt x="17" y="31"/>
                  </a:cubicBezTo>
                  <a:cubicBezTo>
                    <a:pt x="17" y="31"/>
                    <a:pt x="17" y="31"/>
                    <a:pt x="17" y="32"/>
                  </a:cubicBezTo>
                  <a:cubicBezTo>
                    <a:pt x="16" y="32"/>
                    <a:pt x="15" y="33"/>
                    <a:pt x="14" y="34"/>
                  </a:cubicBezTo>
                  <a:cubicBezTo>
                    <a:pt x="13" y="35"/>
                    <a:pt x="13" y="35"/>
                    <a:pt x="12" y="36"/>
                  </a:cubicBezTo>
                  <a:cubicBezTo>
                    <a:pt x="12" y="35"/>
                    <a:pt x="11" y="34"/>
                    <a:pt x="11" y="33"/>
                  </a:cubicBezTo>
                  <a:cubicBezTo>
                    <a:pt x="10" y="32"/>
                    <a:pt x="10" y="31"/>
                    <a:pt x="10" y="30"/>
                  </a:cubicBezTo>
                  <a:cubicBezTo>
                    <a:pt x="10" y="29"/>
                    <a:pt x="10" y="29"/>
                    <a:pt x="10" y="28"/>
                  </a:cubicBezTo>
                  <a:cubicBezTo>
                    <a:pt x="10" y="28"/>
                    <a:pt x="10" y="28"/>
                    <a:pt x="10" y="27"/>
                  </a:cubicBezTo>
                  <a:close/>
                  <a:moveTo>
                    <a:pt x="94" y="134"/>
                  </a:moveTo>
                  <a:cubicBezTo>
                    <a:pt x="87" y="126"/>
                    <a:pt x="81" y="119"/>
                    <a:pt x="75" y="112"/>
                  </a:cubicBezTo>
                  <a:cubicBezTo>
                    <a:pt x="69" y="104"/>
                    <a:pt x="62" y="97"/>
                    <a:pt x="56" y="89"/>
                  </a:cubicBezTo>
                  <a:cubicBezTo>
                    <a:pt x="51" y="83"/>
                    <a:pt x="46" y="77"/>
                    <a:pt x="41" y="72"/>
                  </a:cubicBezTo>
                  <a:cubicBezTo>
                    <a:pt x="39" y="69"/>
                    <a:pt x="36" y="66"/>
                    <a:pt x="33" y="63"/>
                  </a:cubicBezTo>
                  <a:cubicBezTo>
                    <a:pt x="31" y="60"/>
                    <a:pt x="30" y="58"/>
                    <a:pt x="28" y="56"/>
                  </a:cubicBezTo>
                  <a:cubicBezTo>
                    <a:pt x="29" y="54"/>
                    <a:pt x="31" y="53"/>
                    <a:pt x="33" y="51"/>
                  </a:cubicBezTo>
                  <a:cubicBezTo>
                    <a:pt x="35" y="49"/>
                    <a:pt x="37" y="47"/>
                    <a:pt x="39" y="45"/>
                  </a:cubicBezTo>
                  <a:cubicBezTo>
                    <a:pt x="39" y="45"/>
                    <a:pt x="39" y="45"/>
                    <a:pt x="40" y="45"/>
                  </a:cubicBezTo>
                  <a:cubicBezTo>
                    <a:pt x="45" y="51"/>
                    <a:pt x="51" y="58"/>
                    <a:pt x="56" y="65"/>
                  </a:cubicBezTo>
                  <a:cubicBezTo>
                    <a:pt x="62" y="72"/>
                    <a:pt x="68" y="79"/>
                    <a:pt x="74" y="87"/>
                  </a:cubicBezTo>
                  <a:cubicBezTo>
                    <a:pt x="77" y="90"/>
                    <a:pt x="80" y="94"/>
                    <a:pt x="83" y="97"/>
                  </a:cubicBezTo>
                  <a:cubicBezTo>
                    <a:pt x="86" y="101"/>
                    <a:pt x="90" y="104"/>
                    <a:pt x="93" y="108"/>
                  </a:cubicBezTo>
                  <a:cubicBezTo>
                    <a:pt x="99" y="115"/>
                    <a:pt x="106" y="122"/>
                    <a:pt x="113" y="128"/>
                  </a:cubicBezTo>
                  <a:cubicBezTo>
                    <a:pt x="113" y="129"/>
                    <a:pt x="113" y="129"/>
                    <a:pt x="114" y="129"/>
                  </a:cubicBezTo>
                  <a:cubicBezTo>
                    <a:pt x="114" y="129"/>
                    <a:pt x="114" y="129"/>
                    <a:pt x="114" y="130"/>
                  </a:cubicBezTo>
                  <a:cubicBezTo>
                    <a:pt x="117" y="133"/>
                    <a:pt x="120" y="136"/>
                    <a:pt x="123" y="139"/>
                  </a:cubicBezTo>
                  <a:cubicBezTo>
                    <a:pt x="124" y="140"/>
                    <a:pt x="125" y="142"/>
                    <a:pt x="127" y="143"/>
                  </a:cubicBezTo>
                  <a:cubicBezTo>
                    <a:pt x="128" y="144"/>
                    <a:pt x="130" y="146"/>
                    <a:pt x="131" y="147"/>
                  </a:cubicBezTo>
                  <a:cubicBezTo>
                    <a:pt x="132" y="149"/>
                    <a:pt x="133" y="150"/>
                    <a:pt x="135" y="151"/>
                  </a:cubicBezTo>
                  <a:cubicBezTo>
                    <a:pt x="136" y="152"/>
                    <a:pt x="137" y="154"/>
                    <a:pt x="138" y="155"/>
                  </a:cubicBezTo>
                  <a:cubicBezTo>
                    <a:pt x="139" y="156"/>
                    <a:pt x="140" y="156"/>
                    <a:pt x="140" y="157"/>
                  </a:cubicBezTo>
                  <a:cubicBezTo>
                    <a:pt x="138" y="157"/>
                    <a:pt x="136" y="158"/>
                    <a:pt x="135" y="160"/>
                  </a:cubicBezTo>
                  <a:cubicBezTo>
                    <a:pt x="135" y="160"/>
                    <a:pt x="134" y="160"/>
                    <a:pt x="134" y="160"/>
                  </a:cubicBezTo>
                  <a:cubicBezTo>
                    <a:pt x="133" y="161"/>
                    <a:pt x="133" y="162"/>
                    <a:pt x="132" y="162"/>
                  </a:cubicBezTo>
                  <a:cubicBezTo>
                    <a:pt x="131" y="164"/>
                    <a:pt x="130" y="165"/>
                    <a:pt x="129" y="166"/>
                  </a:cubicBezTo>
                  <a:cubicBezTo>
                    <a:pt x="128" y="168"/>
                    <a:pt x="128" y="169"/>
                    <a:pt x="127" y="171"/>
                  </a:cubicBezTo>
                  <a:cubicBezTo>
                    <a:pt x="122" y="165"/>
                    <a:pt x="117" y="160"/>
                    <a:pt x="112" y="155"/>
                  </a:cubicBezTo>
                  <a:cubicBezTo>
                    <a:pt x="106" y="148"/>
                    <a:pt x="100" y="141"/>
                    <a:pt x="94" y="134"/>
                  </a:cubicBezTo>
                  <a:close/>
                  <a:moveTo>
                    <a:pt x="143" y="183"/>
                  </a:moveTo>
                  <a:cubicBezTo>
                    <a:pt x="140" y="181"/>
                    <a:pt x="137" y="179"/>
                    <a:pt x="135" y="177"/>
                  </a:cubicBezTo>
                  <a:cubicBezTo>
                    <a:pt x="135" y="176"/>
                    <a:pt x="135" y="175"/>
                    <a:pt x="136" y="174"/>
                  </a:cubicBezTo>
                  <a:cubicBezTo>
                    <a:pt x="136" y="172"/>
                    <a:pt x="137" y="171"/>
                    <a:pt x="138" y="169"/>
                  </a:cubicBezTo>
                  <a:cubicBezTo>
                    <a:pt x="139" y="168"/>
                    <a:pt x="140" y="167"/>
                    <a:pt x="141" y="167"/>
                  </a:cubicBezTo>
                  <a:cubicBezTo>
                    <a:pt x="141" y="166"/>
                    <a:pt x="142" y="166"/>
                    <a:pt x="142" y="166"/>
                  </a:cubicBezTo>
                  <a:cubicBezTo>
                    <a:pt x="143" y="166"/>
                    <a:pt x="144" y="165"/>
                    <a:pt x="145" y="165"/>
                  </a:cubicBezTo>
                  <a:cubicBezTo>
                    <a:pt x="146" y="165"/>
                    <a:pt x="147" y="165"/>
                    <a:pt x="148" y="165"/>
                  </a:cubicBezTo>
                  <a:cubicBezTo>
                    <a:pt x="148" y="165"/>
                    <a:pt x="149" y="165"/>
                    <a:pt x="149" y="165"/>
                  </a:cubicBezTo>
                  <a:cubicBezTo>
                    <a:pt x="150" y="166"/>
                    <a:pt x="152" y="165"/>
                    <a:pt x="153" y="165"/>
                  </a:cubicBezTo>
                  <a:cubicBezTo>
                    <a:pt x="154" y="164"/>
                    <a:pt x="155" y="163"/>
                    <a:pt x="155" y="161"/>
                  </a:cubicBezTo>
                  <a:cubicBezTo>
                    <a:pt x="155" y="161"/>
                    <a:pt x="155" y="160"/>
                    <a:pt x="156" y="160"/>
                  </a:cubicBezTo>
                  <a:cubicBezTo>
                    <a:pt x="156" y="159"/>
                    <a:pt x="156" y="158"/>
                    <a:pt x="156" y="157"/>
                  </a:cubicBezTo>
                  <a:cubicBezTo>
                    <a:pt x="157" y="156"/>
                    <a:pt x="157" y="155"/>
                    <a:pt x="158" y="154"/>
                  </a:cubicBezTo>
                  <a:cubicBezTo>
                    <a:pt x="159" y="153"/>
                    <a:pt x="159" y="153"/>
                    <a:pt x="160" y="152"/>
                  </a:cubicBezTo>
                  <a:cubicBezTo>
                    <a:pt x="160" y="152"/>
                    <a:pt x="161" y="152"/>
                    <a:pt x="162" y="151"/>
                  </a:cubicBezTo>
                  <a:cubicBezTo>
                    <a:pt x="162" y="151"/>
                    <a:pt x="162" y="151"/>
                    <a:pt x="162" y="151"/>
                  </a:cubicBezTo>
                  <a:cubicBezTo>
                    <a:pt x="162" y="152"/>
                    <a:pt x="163" y="154"/>
                    <a:pt x="164" y="155"/>
                  </a:cubicBezTo>
                  <a:cubicBezTo>
                    <a:pt x="165" y="157"/>
                    <a:pt x="166" y="159"/>
                    <a:pt x="167" y="161"/>
                  </a:cubicBezTo>
                  <a:cubicBezTo>
                    <a:pt x="169" y="166"/>
                    <a:pt x="173" y="171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6"/>
                    <a:pt x="172" y="176"/>
                    <a:pt x="171" y="176"/>
                  </a:cubicBezTo>
                  <a:cubicBezTo>
                    <a:pt x="170" y="177"/>
                    <a:pt x="170" y="177"/>
                    <a:pt x="169" y="177"/>
                  </a:cubicBezTo>
                  <a:cubicBezTo>
                    <a:pt x="169" y="177"/>
                    <a:pt x="169" y="178"/>
                    <a:pt x="168" y="178"/>
                  </a:cubicBezTo>
                  <a:cubicBezTo>
                    <a:pt x="168" y="178"/>
                    <a:pt x="168" y="179"/>
                    <a:pt x="167" y="179"/>
                  </a:cubicBezTo>
                  <a:cubicBezTo>
                    <a:pt x="167" y="180"/>
                    <a:pt x="166" y="180"/>
                    <a:pt x="166" y="181"/>
                  </a:cubicBezTo>
                  <a:cubicBezTo>
                    <a:pt x="165" y="182"/>
                    <a:pt x="164" y="183"/>
                    <a:pt x="163" y="184"/>
                  </a:cubicBezTo>
                  <a:cubicBezTo>
                    <a:pt x="162" y="186"/>
                    <a:pt x="162" y="188"/>
                    <a:pt x="161" y="190"/>
                  </a:cubicBezTo>
                  <a:cubicBezTo>
                    <a:pt x="161" y="191"/>
                    <a:pt x="160" y="192"/>
                    <a:pt x="160" y="193"/>
                  </a:cubicBezTo>
                  <a:cubicBezTo>
                    <a:pt x="158" y="192"/>
                    <a:pt x="156" y="191"/>
                    <a:pt x="154" y="190"/>
                  </a:cubicBezTo>
                  <a:cubicBezTo>
                    <a:pt x="150" y="188"/>
                    <a:pt x="147" y="186"/>
                    <a:pt x="143" y="183"/>
                  </a:cubicBezTo>
                  <a:close/>
                  <a:moveTo>
                    <a:pt x="180" y="202"/>
                  </a:moveTo>
                  <a:cubicBezTo>
                    <a:pt x="180" y="202"/>
                    <a:pt x="180" y="202"/>
                    <a:pt x="180" y="202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80" y="202"/>
                    <a:pt x="180" y="202"/>
                    <a:pt x="180" y="202"/>
                  </a:cubicBezTo>
                  <a:close/>
                  <a:moveTo>
                    <a:pt x="180" y="201"/>
                  </a:moveTo>
                  <a:cubicBezTo>
                    <a:pt x="180" y="201"/>
                    <a:pt x="180" y="203"/>
                    <a:pt x="180" y="203"/>
                  </a:cubicBezTo>
                  <a:cubicBezTo>
                    <a:pt x="180" y="203"/>
                    <a:pt x="179" y="204"/>
                    <a:pt x="179" y="204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178" y="200"/>
                    <a:pt x="177" y="202"/>
                    <a:pt x="176" y="202"/>
                  </a:cubicBezTo>
                  <a:cubicBezTo>
                    <a:pt x="173" y="201"/>
                    <a:pt x="171" y="199"/>
                    <a:pt x="168" y="198"/>
                  </a:cubicBezTo>
                  <a:cubicBezTo>
                    <a:pt x="169" y="198"/>
                    <a:pt x="169" y="198"/>
                    <a:pt x="169" y="197"/>
                  </a:cubicBezTo>
                  <a:cubicBezTo>
                    <a:pt x="169" y="196"/>
                    <a:pt x="169" y="195"/>
                    <a:pt x="169" y="194"/>
                  </a:cubicBezTo>
                  <a:cubicBezTo>
                    <a:pt x="170" y="193"/>
                    <a:pt x="170" y="192"/>
                    <a:pt x="170" y="191"/>
                  </a:cubicBezTo>
                  <a:cubicBezTo>
                    <a:pt x="171" y="190"/>
                    <a:pt x="172" y="189"/>
                    <a:pt x="173" y="187"/>
                  </a:cubicBezTo>
                  <a:cubicBezTo>
                    <a:pt x="173" y="186"/>
                    <a:pt x="174" y="186"/>
                    <a:pt x="175" y="185"/>
                  </a:cubicBezTo>
                  <a:cubicBezTo>
                    <a:pt x="175" y="185"/>
                    <a:pt x="176" y="184"/>
                    <a:pt x="176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77" y="185"/>
                    <a:pt x="177" y="185"/>
                    <a:pt x="177" y="186"/>
                  </a:cubicBezTo>
                  <a:cubicBezTo>
                    <a:pt x="178" y="188"/>
                    <a:pt x="178" y="190"/>
                    <a:pt x="179" y="191"/>
                  </a:cubicBezTo>
                  <a:cubicBezTo>
                    <a:pt x="179" y="193"/>
                    <a:pt x="180" y="195"/>
                    <a:pt x="180" y="197"/>
                  </a:cubicBezTo>
                  <a:cubicBezTo>
                    <a:pt x="180" y="199"/>
                    <a:pt x="180" y="200"/>
                    <a:pt x="18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32C78279-F64D-4AED-9222-53B4E31B89A3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091155" y="6020933"/>
              <a:ext cx="510971" cy="498864"/>
            </a:xfrm>
            <a:custGeom>
              <a:avLst/>
              <a:gdLst>
                <a:gd name="T0" fmla="*/ 196 w 196"/>
                <a:gd name="T1" fmla="*/ 80 h 190"/>
                <a:gd name="T2" fmla="*/ 174 w 196"/>
                <a:gd name="T3" fmla="*/ 48 h 190"/>
                <a:gd name="T4" fmla="*/ 150 w 196"/>
                <a:gd name="T5" fmla="*/ 22 h 190"/>
                <a:gd name="T6" fmla="*/ 111 w 196"/>
                <a:gd name="T7" fmla="*/ 1 h 190"/>
                <a:gd name="T8" fmla="*/ 77 w 196"/>
                <a:gd name="T9" fmla="*/ 16 h 190"/>
                <a:gd name="T10" fmla="*/ 23 w 196"/>
                <a:gd name="T11" fmla="*/ 33 h 190"/>
                <a:gd name="T12" fmla="*/ 1 w 196"/>
                <a:gd name="T13" fmla="*/ 103 h 190"/>
                <a:gd name="T14" fmla="*/ 2 w 196"/>
                <a:gd name="T15" fmla="*/ 119 h 190"/>
                <a:gd name="T16" fmla="*/ 12 w 196"/>
                <a:gd name="T17" fmla="*/ 133 h 190"/>
                <a:gd name="T18" fmla="*/ 35 w 196"/>
                <a:gd name="T19" fmla="*/ 146 h 190"/>
                <a:gd name="T20" fmla="*/ 41 w 196"/>
                <a:gd name="T21" fmla="*/ 168 h 190"/>
                <a:gd name="T22" fmla="*/ 66 w 196"/>
                <a:gd name="T23" fmla="*/ 189 h 190"/>
                <a:gd name="T24" fmla="*/ 110 w 196"/>
                <a:gd name="T25" fmla="*/ 172 h 190"/>
                <a:gd name="T26" fmla="*/ 152 w 196"/>
                <a:gd name="T27" fmla="*/ 176 h 190"/>
                <a:gd name="T28" fmla="*/ 173 w 196"/>
                <a:gd name="T29" fmla="*/ 155 h 190"/>
                <a:gd name="T30" fmla="*/ 172 w 196"/>
                <a:gd name="T31" fmla="*/ 119 h 190"/>
                <a:gd name="T32" fmla="*/ 131 w 196"/>
                <a:gd name="T33" fmla="*/ 51 h 190"/>
                <a:gd name="T34" fmla="*/ 147 w 196"/>
                <a:gd name="T35" fmla="*/ 69 h 190"/>
                <a:gd name="T36" fmla="*/ 81 w 196"/>
                <a:gd name="T37" fmla="*/ 141 h 190"/>
                <a:gd name="T38" fmla="*/ 63 w 196"/>
                <a:gd name="T39" fmla="*/ 58 h 190"/>
                <a:gd name="T40" fmla="*/ 145 w 196"/>
                <a:gd name="T41" fmla="*/ 83 h 190"/>
                <a:gd name="T42" fmla="*/ 162 w 196"/>
                <a:gd name="T43" fmla="*/ 115 h 190"/>
                <a:gd name="T44" fmla="*/ 152 w 196"/>
                <a:gd name="T45" fmla="*/ 94 h 190"/>
                <a:gd name="T46" fmla="*/ 121 w 196"/>
                <a:gd name="T47" fmla="*/ 144 h 190"/>
                <a:gd name="T48" fmla="*/ 44 w 196"/>
                <a:gd name="T49" fmla="*/ 138 h 190"/>
                <a:gd name="T50" fmla="*/ 68 w 196"/>
                <a:gd name="T51" fmla="*/ 142 h 190"/>
                <a:gd name="T52" fmla="*/ 40 w 196"/>
                <a:gd name="T53" fmla="*/ 88 h 190"/>
                <a:gd name="T54" fmla="*/ 36 w 196"/>
                <a:gd name="T55" fmla="*/ 80 h 190"/>
                <a:gd name="T56" fmla="*/ 40 w 196"/>
                <a:gd name="T57" fmla="*/ 89 h 190"/>
                <a:gd name="T58" fmla="*/ 102 w 196"/>
                <a:gd name="T59" fmla="*/ 38 h 190"/>
                <a:gd name="T60" fmla="*/ 104 w 196"/>
                <a:gd name="T61" fmla="*/ 13 h 190"/>
                <a:gd name="T62" fmla="*/ 132 w 196"/>
                <a:gd name="T63" fmla="*/ 13 h 190"/>
                <a:gd name="T64" fmla="*/ 142 w 196"/>
                <a:gd name="T65" fmla="*/ 38 h 190"/>
                <a:gd name="T66" fmla="*/ 91 w 196"/>
                <a:gd name="T67" fmla="*/ 21 h 190"/>
                <a:gd name="T68" fmla="*/ 35 w 196"/>
                <a:gd name="T69" fmla="*/ 31 h 190"/>
                <a:gd name="T70" fmla="*/ 61 w 196"/>
                <a:gd name="T71" fmla="*/ 21 h 190"/>
                <a:gd name="T72" fmla="*/ 44 w 196"/>
                <a:gd name="T73" fmla="*/ 56 h 190"/>
                <a:gd name="T74" fmla="*/ 32 w 196"/>
                <a:gd name="T75" fmla="*/ 135 h 190"/>
                <a:gd name="T76" fmla="*/ 23 w 196"/>
                <a:gd name="T77" fmla="*/ 130 h 190"/>
                <a:gd name="T78" fmla="*/ 16 w 196"/>
                <a:gd name="T79" fmla="*/ 124 h 190"/>
                <a:gd name="T80" fmla="*/ 10 w 196"/>
                <a:gd name="T81" fmla="*/ 112 h 190"/>
                <a:gd name="T82" fmla="*/ 26 w 196"/>
                <a:gd name="T83" fmla="*/ 80 h 190"/>
                <a:gd name="T84" fmla="*/ 35 w 196"/>
                <a:gd name="T85" fmla="*/ 119 h 190"/>
                <a:gd name="T86" fmla="*/ 86 w 196"/>
                <a:gd name="T87" fmla="*/ 177 h 190"/>
                <a:gd name="T88" fmla="*/ 59 w 196"/>
                <a:gd name="T89" fmla="*/ 177 h 190"/>
                <a:gd name="T90" fmla="*/ 45 w 196"/>
                <a:gd name="T91" fmla="*/ 148 h 190"/>
                <a:gd name="T92" fmla="*/ 51 w 196"/>
                <a:gd name="T93" fmla="*/ 150 h 190"/>
                <a:gd name="T94" fmla="*/ 78 w 196"/>
                <a:gd name="T95" fmla="*/ 151 h 190"/>
                <a:gd name="T96" fmla="*/ 165 w 196"/>
                <a:gd name="T97" fmla="*/ 128 h 190"/>
                <a:gd name="T98" fmla="*/ 157 w 196"/>
                <a:gd name="T99" fmla="*/ 163 h 190"/>
                <a:gd name="T100" fmla="*/ 118 w 196"/>
                <a:gd name="T101" fmla="*/ 164 h 190"/>
                <a:gd name="T102" fmla="*/ 158 w 196"/>
                <a:gd name="T103" fmla="*/ 128 h 190"/>
                <a:gd name="T104" fmla="*/ 157 w 196"/>
                <a:gd name="T105" fmla="*/ 84 h 190"/>
                <a:gd name="T106" fmla="*/ 162 w 196"/>
                <a:gd name="T107" fmla="*/ 52 h 190"/>
                <a:gd name="T108" fmla="*/ 186 w 196"/>
                <a:gd name="T109" fmla="*/ 76 h 190"/>
                <a:gd name="T110" fmla="*/ 169 w 196"/>
                <a:gd name="T111" fmla="*/ 10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6" h="190">
                  <a:moveTo>
                    <a:pt x="185" y="106"/>
                  </a:moveTo>
                  <a:cubicBezTo>
                    <a:pt x="188" y="102"/>
                    <a:pt x="191" y="98"/>
                    <a:pt x="193" y="94"/>
                  </a:cubicBezTo>
                  <a:cubicBezTo>
                    <a:pt x="193" y="92"/>
                    <a:pt x="194" y="90"/>
                    <a:pt x="195" y="87"/>
                  </a:cubicBezTo>
                  <a:cubicBezTo>
                    <a:pt x="195" y="85"/>
                    <a:pt x="196" y="83"/>
                    <a:pt x="196" y="80"/>
                  </a:cubicBezTo>
                  <a:cubicBezTo>
                    <a:pt x="196" y="78"/>
                    <a:pt x="196" y="76"/>
                    <a:pt x="195" y="75"/>
                  </a:cubicBezTo>
                  <a:cubicBezTo>
                    <a:pt x="195" y="72"/>
                    <a:pt x="194" y="70"/>
                    <a:pt x="193" y="68"/>
                  </a:cubicBezTo>
                  <a:cubicBezTo>
                    <a:pt x="192" y="63"/>
                    <a:pt x="189" y="60"/>
                    <a:pt x="186" y="56"/>
                  </a:cubicBezTo>
                  <a:cubicBezTo>
                    <a:pt x="183" y="53"/>
                    <a:pt x="178" y="50"/>
                    <a:pt x="174" y="48"/>
                  </a:cubicBezTo>
                  <a:cubicBezTo>
                    <a:pt x="170" y="45"/>
                    <a:pt x="164" y="43"/>
                    <a:pt x="159" y="42"/>
                  </a:cubicBezTo>
                  <a:cubicBezTo>
                    <a:pt x="158" y="41"/>
                    <a:pt x="157" y="41"/>
                    <a:pt x="155" y="41"/>
                  </a:cubicBezTo>
                  <a:cubicBezTo>
                    <a:pt x="155" y="37"/>
                    <a:pt x="154" y="34"/>
                    <a:pt x="153" y="31"/>
                  </a:cubicBezTo>
                  <a:cubicBezTo>
                    <a:pt x="153" y="28"/>
                    <a:pt x="151" y="25"/>
                    <a:pt x="150" y="22"/>
                  </a:cubicBezTo>
                  <a:cubicBezTo>
                    <a:pt x="149" y="19"/>
                    <a:pt x="147" y="16"/>
                    <a:pt x="145" y="14"/>
                  </a:cubicBezTo>
                  <a:cubicBezTo>
                    <a:pt x="141" y="9"/>
                    <a:pt x="137" y="5"/>
                    <a:pt x="131" y="3"/>
                  </a:cubicBezTo>
                  <a:cubicBezTo>
                    <a:pt x="129" y="1"/>
                    <a:pt x="126" y="1"/>
                    <a:pt x="122" y="0"/>
                  </a:cubicBezTo>
                  <a:cubicBezTo>
                    <a:pt x="119" y="0"/>
                    <a:pt x="115" y="0"/>
                    <a:pt x="111" y="1"/>
                  </a:cubicBezTo>
                  <a:cubicBezTo>
                    <a:pt x="105" y="2"/>
                    <a:pt x="98" y="5"/>
                    <a:pt x="92" y="9"/>
                  </a:cubicBezTo>
                  <a:cubicBezTo>
                    <a:pt x="90" y="11"/>
                    <a:pt x="87" y="13"/>
                    <a:pt x="84" y="15"/>
                  </a:cubicBezTo>
                  <a:cubicBezTo>
                    <a:pt x="83" y="16"/>
                    <a:pt x="83" y="17"/>
                    <a:pt x="82" y="17"/>
                  </a:cubicBezTo>
                  <a:cubicBezTo>
                    <a:pt x="80" y="17"/>
                    <a:pt x="79" y="16"/>
                    <a:pt x="77" y="16"/>
                  </a:cubicBezTo>
                  <a:cubicBezTo>
                    <a:pt x="71" y="13"/>
                    <a:pt x="64" y="12"/>
                    <a:pt x="57" y="12"/>
                  </a:cubicBezTo>
                  <a:cubicBezTo>
                    <a:pt x="49" y="12"/>
                    <a:pt x="42" y="14"/>
                    <a:pt x="36" y="17"/>
                  </a:cubicBezTo>
                  <a:cubicBezTo>
                    <a:pt x="33" y="19"/>
                    <a:pt x="31" y="22"/>
                    <a:pt x="29" y="24"/>
                  </a:cubicBezTo>
                  <a:cubicBezTo>
                    <a:pt x="26" y="27"/>
                    <a:pt x="25" y="30"/>
                    <a:pt x="23" y="33"/>
                  </a:cubicBezTo>
                  <a:cubicBezTo>
                    <a:pt x="19" y="44"/>
                    <a:pt x="20" y="56"/>
                    <a:pt x="22" y="67"/>
                  </a:cubicBezTo>
                  <a:cubicBezTo>
                    <a:pt x="23" y="68"/>
                    <a:pt x="23" y="69"/>
                    <a:pt x="23" y="70"/>
                  </a:cubicBezTo>
                  <a:cubicBezTo>
                    <a:pt x="19" y="73"/>
                    <a:pt x="15" y="77"/>
                    <a:pt x="12" y="81"/>
                  </a:cubicBezTo>
                  <a:cubicBezTo>
                    <a:pt x="7" y="87"/>
                    <a:pt x="2" y="95"/>
                    <a:pt x="1" y="103"/>
                  </a:cubicBezTo>
                  <a:cubicBezTo>
                    <a:pt x="1" y="104"/>
                    <a:pt x="1" y="106"/>
                    <a:pt x="0" y="108"/>
                  </a:cubicBezTo>
                  <a:cubicBezTo>
                    <a:pt x="0" y="110"/>
                    <a:pt x="1" y="112"/>
                    <a:pt x="1" y="114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2" y="117"/>
                    <a:pt x="2" y="118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" y="120"/>
                    <a:pt x="3" y="120"/>
                    <a:pt x="3" y="121"/>
                  </a:cubicBezTo>
                  <a:cubicBezTo>
                    <a:pt x="4" y="122"/>
                    <a:pt x="4" y="123"/>
                    <a:pt x="5" y="125"/>
                  </a:cubicBezTo>
                  <a:cubicBezTo>
                    <a:pt x="7" y="128"/>
                    <a:pt x="9" y="131"/>
                    <a:pt x="12" y="133"/>
                  </a:cubicBezTo>
                  <a:cubicBezTo>
                    <a:pt x="15" y="136"/>
                    <a:pt x="19" y="138"/>
                    <a:pt x="22" y="140"/>
                  </a:cubicBezTo>
                  <a:cubicBezTo>
                    <a:pt x="26" y="142"/>
                    <a:pt x="30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4" y="145"/>
                    <a:pt x="34" y="145"/>
                    <a:pt x="35" y="146"/>
                  </a:cubicBezTo>
                  <a:cubicBezTo>
                    <a:pt x="35" y="148"/>
                    <a:pt x="36" y="151"/>
                    <a:pt x="36" y="153"/>
                  </a:cubicBezTo>
                  <a:cubicBezTo>
                    <a:pt x="37" y="156"/>
                    <a:pt x="37" y="158"/>
                    <a:pt x="38" y="161"/>
                  </a:cubicBezTo>
                  <a:cubicBezTo>
                    <a:pt x="38" y="162"/>
                    <a:pt x="39" y="163"/>
                    <a:pt x="39" y="165"/>
                  </a:cubicBezTo>
                  <a:cubicBezTo>
                    <a:pt x="40" y="166"/>
                    <a:pt x="40" y="167"/>
                    <a:pt x="41" y="168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43" y="174"/>
                    <a:pt x="47" y="179"/>
                    <a:pt x="52" y="183"/>
                  </a:cubicBezTo>
                  <a:cubicBezTo>
                    <a:pt x="55" y="185"/>
                    <a:pt x="58" y="187"/>
                    <a:pt x="61" y="188"/>
                  </a:cubicBezTo>
                  <a:cubicBezTo>
                    <a:pt x="62" y="188"/>
                    <a:pt x="64" y="189"/>
                    <a:pt x="66" y="189"/>
                  </a:cubicBezTo>
                  <a:cubicBezTo>
                    <a:pt x="68" y="190"/>
                    <a:pt x="70" y="190"/>
                    <a:pt x="72" y="190"/>
                  </a:cubicBezTo>
                  <a:cubicBezTo>
                    <a:pt x="75" y="190"/>
                    <a:pt x="79" y="189"/>
                    <a:pt x="82" y="189"/>
                  </a:cubicBezTo>
                  <a:cubicBezTo>
                    <a:pt x="86" y="188"/>
                    <a:pt x="89" y="186"/>
                    <a:pt x="92" y="185"/>
                  </a:cubicBezTo>
                  <a:cubicBezTo>
                    <a:pt x="99" y="181"/>
                    <a:pt x="104" y="177"/>
                    <a:pt x="110" y="172"/>
                  </a:cubicBezTo>
                  <a:cubicBezTo>
                    <a:pt x="110" y="172"/>
                    <a:pt x="110" y="171"/>
                    <a:pt x="111" y="171"/>
                  </a:cubicBezTo>
                  <a:cubicBezTo>
                    <a:pt x="111" y="171"/>
                    <a:pt x="111" y="171"/>
                    <a:pt x="112" y="171"/>
                  </a:cubicBezTo>
                  <a:cubicBezTo>
                    <a:pt x="118" y="174"/>
                    <a:pt x="125" y="176"/>
                    <a:pt x="132" y="177"/>
                  </a:cubicBezTo>
                  <a:cubicBezTo>
                    <a:pt x="139" y="178"/>
                    <a:pt x="146" y="178"/>
                    <a:pt x="152" y="176"/>
                  </a:cubicBezTo>
                  <a:cubicBezTo>
                    <a:pt x="155" y="175"/>
                    <a:pt x="158" y="173"/>
                    <a:pt x="161" y="171"/>
                  </a:cubicBezTo>
                  <a:cubicBezTo>
                    <a:pt x="164" y="169"/>
                    <a:pt x="166" y="167"/>
                    <a:pt x="168" y="164"/>
                  </a:cubicBezTo>
                  <a:cubicBezTo>
                    <a:pt x="169" y="163"/>
                    <a:pt x="170" y="161"/>
                    <a:pt x="171" y="160"/>
                  </a:cubicBezTo>
                  <a:cubicBezTo>
                    <a:pt x="171" y="158"/>
                    <a:pt x="172" y="157"/>
                    <a:pt x="173" y="155"/>
                  </a:cubicBezTo>
                  <a:cubicBezTo>
                    <a:pt x="174" y="152"/>
                    <a:pt x="174" y="149"/>
                    <a:pt x="175" y="146"/>
                  </a:cubicBezTo>
                  <a:cubicBezTo>
                    <a:pt x="175" y="142"/>
                    <a:pt x="175" y="139"/>
                    <a:pt x="175" y="136"/>
                  </a:cubicBezTo>
                  <a:cubicBezTo>
                    <a:pt x="175" y="132"/>
                    <a:pt x="174" y="128"/>
                    <a:pt x="174" y="125"/>
                  </a:cubicBezTo>
                  <a:cubicBezTo>
                    <a:pt x="173" y="123"/>
                    <a:pt x="173" y="121"/>
                    <a:pt x="172" y="119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8" y="114"/>
                    <a:pt x="181" y="111"/>
                    <a:pt x="185" y="106"/>
                  </a:cubicBezTo>
                  <a:close/>
                  <a:moveTo>
                    <a:pt x="147" y="69"/>
                  </a:moveTo>
                  <a:cubicBezTo>
                    <a:pt x="142" y="63"/>
                    <a:pt x="137" y="57"/>
                    <a:pt x="131" y="51"/>
                  </a:cubicBezTo>
                  <a:cubicBezTo>
                    <a:pt x="129" y="49"/>
                    <a:pt x="128" y="48"/>
                    <a:pt x="126" y="46"/>
                  </a:cubicBezTo>
                  <a:cubicBezTo>
                    <a:pt x="130" y="46"/>
                    <a:pt x="133" y="46"/>
                    <a:pt x="137" y="47"/>
                  </a:cubicBezTo>
                  <a:cubicBezTo>
                    <a:pt x="140" y="47"/>
                    <a:pt x="144" y="48"/>
                    <a:pt x="147" y="48"/>
                  </a:cubicBezTo>
                  <a:cubicBezTo>
                    <a:pt x="148" y="55"/>
                    <a:pt x="148" y="62"/>
                    <a:pt x="147" y="69"/>
                  </a:cubicBezTo>
                  <a:close/>
                  <a:moveTo>
                    <a:pt x="137" y="112"/>
                  </a:moveTo>
                  <a:cubicBezTo>
                    <a:pt x="134" y="119"/>
                    <a:pt x="131" y="125"/>
                    <a:pt x="128" y="132"/>
                  </a:cubicBezTo>
                  <a:cubicBezTo>
                    <a:pt x="119" y="135"/>
                    <a:pt x="110" y="138"/>
                    <a:pt x="101" y="139"/>
                  </a:cubicBezTo>
                  <a:cubicBezTo>
                    <a:pt x="94" y="140"/>
                    <a:pt x="88" y="141"/>
                    <a:pt x="81" y="141"/>
                  </a:cubicBezTo>
                  <a:cubicBezTo>
                    <a:pt x="74" y="135"/>
                    <a:pt x="68" y="129"/>
                    <a:pt x="61" y="121"/>
                  </a:cubicBezTo>
                  <a:cubicBezTo>
                    <a:pt x="56" y="115"/>
                    <a:pt x="51" y="108"/>
                    <a:pt x="47" y="101"/>
                  </a:cubicBezTo>
                  <a:cubicBezTo>
                    <a:pt x="49" y="93"/>
                    <a:pt x="51" y="86"/>
                    <a:pt x="54" y="78"/>
                  </a:cubicBezTo>
                  <a:cubicBezTo>
                    <a:pt x="56" y="71"/>
                    <a:pt x="59" y="64"/>
                    <a:pt x="63" y="58"/>
                  </a:cubicBezTo>
                  <a:cubicBezTo>
                    <a:pt x="74" y="54"/>
                    <a:pt x="85" y="51"/>
                    <a:pt x="96" y="49"/>
                  </a:cubicBezTo>
                  <a:cubicBezTo>
                    <a:pt x="101" y="48"/>
                    <a:pt x="107" y="47"/>
                    <a:pt x="113" y="47"/>
                  </a:cubicBezTo>
                  <a:cubicBezTo>
                    <a:pt x="120" y="53"/>
                    <a:pt x="128" y="60"/>
                    <a:pt x="134" y="68"/>
                  </a:cubicBezTo>
                  <a:cubicBezTo>
                    <a:pt x="138" y="73"/>
                    <a:pt x="142" y="78"/>
                    <a:pt x="145" y="83"/>
                  </a:cubicBezTo>
                  <a:cubicBezTo>
                    <a:pt x="143" y="93"/>
                    <a:pt x="141" y="102"/>
                    <a:pt x="137" y="112"/>
                  </a:cubicBezTo>
                  <a:close/>
                  <a:moveTo>
                    <a:pt x="152" y="94"/>
                  </a:moveTo>
                  <a:cubicBezTo>
                    <a:pt x="154" y="97"/>
                    <a:pt x="155" y="100"/>
                    <a:pt x="156" y="102"/>
                  </a:cubicBezTo>
                  <a:cubicBezTo>
                    <a:pt x="158" y="107"/>
                    <a:pt x="160" y="111"/>
                    <a:pt x="162" y="115"/>
                  </a:cubicBezTo>
                  <a:cubicBezTo>
                    <a:pt x="156" y="119"/>
                    <a:pt x="149" y="123"/>
                    <a:pt x="143" y="126"/>
                  </a:cubicBezTo>
                  <a:cubicBezTo>
                    <a:pt x="142" y="126"/>
                    <a:pt x="141" y="127"/>
                    <a:pt x="141" y="127"/>
                  </a:cubicBezTo>
                  <a:cubicBezTo>
                    <a:pt x="142" y="124"/>
                    <a:pt x="143" y="121"/>
                    <a:pt x="145" y="118"/>
                  </a:cubicBezTo>
                  <a:cubicBezTo>
                    <a:pt x="148" y="110"/>
                    <a:pt x="150" y="102"/>
                    <a:pt x="152" y="94"/>
                  </a:cubicBezTo>
                  <a:close/>
                  <a:moveTo>
                    <a:pt x="92" y="150"/>
                  </a:moveTo>
                  <a:cubicBezTo>
                    <a:pt x="92" y="150"/>
                    <a:pt x="92" y="150"/>
                    <a:pt x="92" y="150"/>
                  </a:cubicBezTo>
                  <a:cubicBezTo>
                    <a:pt x="101" y="149"/>
                    <a:pt x="110" y="147"/>
                    <a:pt x="119" y="145"/>
                  </a:cubicBezTo>
                  <a:cubicBezTo>
                    <a:pt x="120" y="144"/>
                    <a:pt x="120" y="144"/>
                    <a:pt x="121" y="144"/>
                  </a:cubicBezTo>
                  <a:cubicBezTo>
                    <a:pt x="120" y="145"/>
                    <a:pt x="119" y="147"/>
                    <a:pt x="118" y="148"/>
                  </a:cubicBezTo>
                  <a:cubicBezTo>
                    <a:pt x="115" y="152"/>
                    <a:pt x="112" y="156"/>
                    <a:pt x="109" y="160"/>
                  </a:cubicBezTo>
                  <a:cubicBezTo>
                    <a:pt x="103" y="157"/>
                    <a:pt x="97" y="154"/>
                    <a:pt x="92" y="150"/>
                  </a:cubicBezTo>
                  <a:close/>
                  <a:moveTo>
                    <a:pt x="44" y="138"/>
                  </a:moveTo>
                  <a:cubicBezTo>
                    <a:pt x="43" y="132"/>
                    <a:pt x="43" y="126"/>
                    <a:pt x="44" y="120"/>
                  </a:cubicBezTo>
                  <a:cubicBezTo>
                    <a:pt x="44" y="118"/>
                    <a:pt x="44" y="116"/>
                    <a:pt x="45" y="114"/>
                  </a:cubicBezTo>
                  <a:cubicBezTo>
                    <a:pt x="49" y="121"/>
                    <a:pt x="54" y="127"/>
                    <a:pt x="60" y="133"/>
                  </a:cubicBezTo>
                  <a:cubicBezTo>
                    <a:pt x="62" y="136"/>
                    <a:pt x="65" y="139"/>
                    <a:pt x="68" y="142"/>
                  </a:cubicBezTo>
                  <a:cubicBezTo>
                    <a:pt x="65" y="141"/>
                    <a:pt x="62" y="141"/>
                    <a:pt x="60" y="141"/>
                  </a:cubicBezTo>
                  <a:cubicBezTo>
                    <a:pt x="54" y="141"/>
                    <a:pt x="49" y="140"/>
                    <a:pt x="44" y="138"/>
                  </a:cubicBezTo>
                  <a:close/>
                  <a:moveTo>
                    <a:pt x="40" y="89"/>
                  </a:moveTo>
                  <a:cubicBezTo>
                    <a:pt x="40" y="89"/>
                    <a:pt x="40" y="89"/>
                    <a:pt x="40" y="88"/>
                  </a:cubicBezTo>
                  <a:cubicBezTo>
                    <a:pt x="40" y="88"/>
                    <a:pt x="39" y="88"/>
                    <a:pt x="39" y="87"/>
                  </a:cubicBezTo>
                  <a:cubicBezTo>
                    <a:pt x="38" y="85"/>
                    <a:pt x="37" y="83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5" y="78"/>
                    <a:pt x="35" y="75"/>
                    <a:pt x="34" y="73"/>
                  </a:cubicBezTo>
                  <a:cubicBezTo>
                    <a:pt x="39" y="70"/>
                    <a:pt x="44" y="66"/>
                    <a:pt x="50" y="64"/>
                  </a:cubicBezTo>
                  <a:cubicBezTo>
                    <a:pt x="48" y="68"/>
                    <a:pt x="46" y="72"/>
                    <a:pt x="44" y="77"/>
                  </a:cubicBezTo>
                  <a:cubicBezTo>
                    <a:pt x="43" y="81"/>
                    <a:pt x="41" y="85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lose/>
                  <a:moveTo>
                    <a:pt x="73" y="42"/>
                  </a:moveTo>
                  <a:cubicBezTo>
                    <a:pt x="76" y="37"/>
                    <a:pt x="80" y="32"/>
                    <a:pt x="84" y="28"/>
                  </a:cubicBezTo>
                  <a:cubicBezTo>
                    <a:pt x="90" y="31"/>
                    <a:pt x="96" y="35"/>
                    <a:pt x="102" y="38"/>
                  </a:cubicBezTo>
                  <a:cubicBezTo>
                    <a:pt x="96" y="39"/>
                    <a:pt x="90" y="40"/>
                    <a:pt x="84" y="42"/>
                  </a:cubicBezTo>
                  <a:cubicBezTo>
                    <a:pt x="79" y="43"/>
                    <a:pt x="75" y="44"/>
                    <a:pt x="70" y="45"/>
                  </a:cubicBezTo>
                  <a:cubicBezTo>
                    <a:pt x="71" y="44"/>
                    <a:pt x="72" y="43"/>
                    <a:pt x="73" y="42"/>
                  </a:cubicBezTo>
                  <a:close/>
                  <a:moveTo>
                    <a:pt x="104" y="13"/>
                  </a:moveTo>
                  <a:cubicBezTo>
                    <a:pt x="107" y="11"/>
                    <a:pt x="110" y="10"/>
                    <a:pt x="114" y="10"/>
                  </a:cubicBezTo>
                  <a:cubicBezTo>
                    <a:pt x="116" y="9"/>
                    <a:pt x="118" y="9"/>
                    <a:pt x="121" y="9"/>
                  </a:cubicBezTo>
                  <a:cubicBezTo>
                    <a:pt x="123" y="10"/>
                    <a:pt x="125" y="10"/>
                    <a:pt x="127" y="11"/>
                  </a:cubicBezTo>
                  <a:cubicBezTo>
                    <a:pt x="128" y="11"/>
                    <a:pt x="130" y="12"/>
                    <a:pt x="132" y="13"/>
                  </a:cubicBezTo>
                  <a:cubicBezTo>
                    <a:pt x="133" y="15"/>
                    <a:pt x="135" y="16"/>
                    <a:pt x="137" y="18"/>
                  </a:cubicBezTo>
                  <a:cubicBezTo>
                    <a:pt x="138" y="20"/>
                    <a:pt x="140" y="23"/>
                    <a:pt x="141" y="26"/>
                  </a:cubicBezTo>
                  <a:cubicBezTo>
                    <a:pt x="143" y="30"/>
                    <a:pt x="145" y="34"/>
                    <a:pt x="146" y="39"/>
                  </a:cubicBezTo>
                  <a:cubicBezTo>
                    <a:pt x="144" y="38"/>
                    <a:pt x="143" y="38"/>
                    <a:pt x="142" y="38"/>
                  </a:cubicBezTo>
                  <a:cubicBezTo>
                    <a:pt x="135" y="37"/>
                    <a:pt x="128" y="37"/>
                    <a:pt x="121" y="37"/>
                  </a:cubicBezTo>
                  <a:cubicBezTo>
                    <a:pt x="119" y="37"/>
                    <a:pt x="117" y="37"/>
                    <a:pt x="116" y="37"/>
                  </a:cubicBezTo>
                  <a:cubicBezTo>
                    <a:pt x="110" y="32"/>
                    <a:pt x="104" y="28"/>
                    <a:pt x="97" y="25"/>
                  </a:cubicBezTo>
                  <a:cubicBezTo>
                    <a:pt x="95" y="23"/>
                    <a:pt x="93" y="22"/>
                    <a:pt x="91" y="21"/>
                  </a:cubicBezTo>
                  <a:cubicBezTo>
                    <a:pt x="95" y="18"/>
                    <a:pt x="100" y="15"/>
                    <a:pt x="104" y="13"/>
                  </a:cubicBezTo>
                  <a:close/>
                  <a:moveTo>
                    <a:pt x="30" y="46"/>
                  </a:moveTo>
                  <a:cubicBezTo>
                    <a:pt x="30" y="43"/>
                    <a:pt x="31" y="40"/>
                    <a:pt x="32" y="37"/>
                  </a:cubicBezTo>
                  <a:cubicBezTo>
                    <a:pt x="33" y="35"/>
                    <a:pt x="34" y="33"/>
                    <a:pt x="35" y="31"/>
                  </a:cubicBezTo>
                  <a:cubicBezTo>
                    <a:pt x="36" y="30"/>
                    <a:pt x="37" y="28"/>
                    <a:pt x="39" y="27"/>
                  </a:cubicBezTo>
                  <a:cubicBezTo>
                    <a:pt x="40" y="26"/>
                    <a:pt x="42" y="25"/>
                    <a:pt x="44" y="24"/>
                  </a:cubicBezTo>
                  <a:cubicBezTo>
                    <a:pt x="46" y="23"/>
                    <a:pt x="48" y="22"/>
                    <a:pt x="51" y="22"/>
                  </a:cubicBezTo>
                  <a:cubicBezTo>
                    <a:pt x="54" y="21"/>
                    <a:pt x="57" y="21"/>
                    <a:pt x="61" y="21"/>
                  </a:cubicBezTo>
                  <a:cubicBezTo>
                    <a:pt x="66" y="22"/>
                    <a:pt x="70" y="23"/>
                    <a:pt x="75" y="25"/>
                  </a:cubicBezTo>
                  <a:cubicBezTo>
                    <a:pt x="71" y="29"/>
                    <a:pt x="67" y="34"/>
                    <a:pt x="64" y="39"/>
                  </a:cubicBezTo>
                  <a:cubicBezTo>
                    <a:pt x="61" y="42"/>
                    <a:pt x="59" y="46"/>
                    <a:pt x="56" y="50"/>
                  </a:cubicBezTo>
                  <a:cubicBezTo>
                    <a:pt x="52" y="52"/>
                    <a:pt x="48" y="54"/>
                    <a:pt x="44" y="56"/>
                  </a:cubicBezTo>
                  <a:cubicBezTo>
                    <a:pt x="40" y="58"/>
                    <a:pt x="35" y="61"/>
                    <a:pt x="31" y="64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0" y="56"/>
                    <a:pt x="30" y="51"/>
                    <a:pt x="30" y="46"/>
                  </a:cubicBezTo>
                  <a:close/>
                  <a:moveTo>
                    <a:pt x="32" y="135"/>
                  </a:moveTo>
                  <a:cubicBezTo>
                    <a:pt x="32" y="135"/>
                    <a:pt x="32" y="135"/>
                    <a:pt x="32" y="135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29" y="133"/>
                    <a:pt x="26" y="132"/>
                    <a:pt x="23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30"/>
                    <a:pt x="22" y="129"/>
                    <a:pt x="22" y="129"/>
                  </a:cubicBezTo>
                  <a:cubicBezTo>
                    <a:pt x="20" y="128"/>
                    <a:pt x="18" y="126"/>
                    <a:pt x="16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16" y="124"/>
                    <a:pt x="15" y="123"/>
                  </a:cubicBezTo>
                  <a:cubicBezTo>
                    <a:pt x="14" y="121"/>
                    <a:pt x="13" y="120"/>
                    <a:pt x="12" y="118"/>
                  </a:cubicBezTo>
                  <a:cubicBezTo>
                    <a:pt x="11" y="116"/>
                    <a:pt x="10" y="114"/>
                    <a:pt x="10" y="112"/>
                  </a:cubicBezTo>
                  <a:cubicBezTo>
                    <a:pt x="10" y="110"/>
                    <a:pt x="10" y="108"/>
                    <a:pt x="10" y="106"/>
                  </a:cubicBezTo>
                  <a:cubicBezTo>
                    <a:pt x="10" y="104"/>
                    <a:pt x="11" y="101"/>
                    <a:pt x="12" y="99"/>
                  </a:cubicBezTo>
                  <a:cubicBezTo>
                    <a:pt x="13" y="96"/>
                    <a:pt x="15" y="93"/>
                    <a:pt x="17" y="90"/>
                  </a:cubicBezTo>
                  <a:cubicBezTo>
                    <a:pt x="19" y="86"/>
                    <a:pt x="23" y="83"/>
                    <a:pt x="26" y="80"/>
                  </a:cubicBezTo>
                  <a:cubicBezTo>
                    <a:pt x="26" y="80"/>
                    <a:pt x="26" y="80"/>
                    <a:pt x="27" y="81"/>
                  </a:cubicBezTo>
                  <a:cubicBezTo>
                    <a:pt x="29" y="87"/>
                    <a:pt x="32" y="93"/>
                    <a:pt x="35" y="99"/>
                  </a:cubicBezTo>
                  <a:cubicBezTo>
                    <a:pt x="36" y="101"/>
                    <a:pt x="36" y="102"/>
                    <a:pt x="37" y="103"/>
                  </a:cubicBezTo>
                  <a:cubicBezTo>
                    <a:pt x="36" y="108"/>
                    <a:pt x="35" y="114"/>
                    <a:pt x="35" y="119"/>
                  </a:cubicBezTo>
                  <a:cubicBezTo>
                    <a:pt x="34" y="125"/>
                    <a:pt x="34" y="130"/>
                    <a:pt x="34" y="135"/>
                  </a:cubicBezTo>
                  <a:cubicBezTo>
                    <a:pt x="33" y="135"/>
                    <a:pt x="33" y="135"/>
                    <a:pt x="32" y="135"/>
                  </a:cubicBezTo>
                  <a:close/>
                  <a:moveTo>
                    <a:pt x="100" y="168"/>
                  </a:moveTo>
                  <a:cubicBezTo>
                    <a:pt x="96" y="172"/>
                    <a:pt x="91" y="175"/>
                    <a:pt x="86" y="177"/>
                  </a:cubicBezTo>
                  <a:cubicBezTo>
                    <a:pt x="83" y="179"/>
                    <a:pt x="80" y="180"/>
                    <a:pt x="77" y="180"/>
                  </a:cubicBezTo>
                  <a:cubicBezTo>
                    <a:pt x="75" y="181"/>
                    <a:pt x="72" y="181"/>
                    <a:pt x="70" y="181"/>
                  </a:cubicBezTo>
                  <a:cubicBezTo>
                    <a:pt x="68" y="180"/>
                    <a:pt x="66" y="180"/>
                    <a:pt x="64" y="179"/>
                  </a:cubicBezTo>
                  <a:cubicBezTo>
                    <a:pt x="62" y="179"/>
                    <a:pt x="61" y="178"/>
                    <a:pt x="59" y="177"/>
                  </a:cubicBezTo>
                  <a:cubicBezTo>
                    <a:pt x="57" y="175"/>
                    <a:pt x="56" y="174"/>
                    <a:pt x="54" y="172"/>
                  </a:cubicBezTo>
                  <a:cubicBezTo>
                    <a:pt x="52" y="170"/>
                    <a:pt x="51" y="167"/>
                    <a:pt x="49" y="164"/>
                  </a:cubicBezTo>
                  <a:cubicBezTo>
                    <a:pt x="47" y="159"/>
                    <a:pt x="46" y="154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48"/>
                    <a:pt x="47" y="149"/>
                    <a:pt x="49" y="149"/>
                  </a:cubicBezTo>
                  <a:cubicBezTo>
                    <a:pt x="50" y="149"/>
                    <a:pt x="50" y="149"/>
                    <a:pt x="51" y="149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1" y="149"/>
                    <a:pt x="51" y="149"/>
                    <a:pt x="51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50"/>
                    <a:pt x="53" y="150"/>
                    <a:pt x="54" y="150"/>
                  </a:cubicBezTo>
                  <a:cubicBezTo>
                    <a:pt x="61" y="151"/>
                    <a:pt x="69" y="151"/>
                    <a:pt x="76" y="151"/>
                  </a:cubicBezTo>
                  <a:cubicBezTo>
                    <a:pt x="77" y="151"/>
                    <a:pt x="78" y="151"/>
                    <a:pt x="78" y="151"/>
                  </a:cubicBezTo>
                  <a:cubicBezTo>
                    <a:pt x="83" y="155"/>
                    <a:pt x="88" y="158"/>
                    <a:pt x="93" y="162"/>
                  </a:cubicBezTo>
                  <a:cubicBezTo>
                    <a:pt x="96" y="163"/>
                    <a:pt x="99" y="165"/>
                    <a:pt x="102" y="167"/>
                  </a:cubicBezTo>
                  <a:cubicBezTo>
                    <a:pt x="101" y="167"/>
                    <a:pt x="100" y="168"/>
                    <a:pt x="100" y="168"/>
                  </a:cubicBezTo>
                  <a:close/>
                  <a:moveTo>
                    <a:pt x="165" y="128"/>
                  </a:moveTo>
                  <a:cubicBezTo>
                    <a:pt x="166" y="133"/>
                    <a:pt x="166" y="138"/>
                    <a:pt x="166" y="144"/>
                  </a:cubicBezTo>
                  <a:cubicBezTo>
                    <a:pt x="165" y="147"/>
                    <a:pt x="165" y="150"/>
                    <a:pt x="164" y="153"/>
                  </a:cubicBezTo>
                  <a:cubicBezTo>
                    <a:pt x="163" y="155"/>
                    <a:pt x="162" y="157"/>
                    <a:pt x="161" y="158"/>
                  </a:cubicBezTo>
                  <a:cubicBezTo>
                    <a:pt x="160" y="160"/>
                    <a:pt x="158" y="161"/>
                    <a:pt x="157" y="163"/>
                  </a:cubicBezTo>
                  <a:cubicBezTo>
                    <a:pt x="155" y="164"/>
                    <a:pt x="154" y="165"/>
                    <a:pt x="152" y="166"/>
                  </a:cubicBezTo>
                  <a:cubicBezTo>
                    <a:pt x="150" y="167"/>
                    <a:pt x="148" y="167"/>
                    <a:pt x="145" y="168"/>
                  </a:cubicBezTo>
                  <a:cubicBezTo>
                    <a:pt x="142" y="168"/>
                    <a:pt x="138" y="168"/>
                    <a:pt x="135" y="168"/>
                  </a:cubicBezTo>
                  <a:cubicBezTo>
                    <a:pt x="129" y="167"/>
                    <a:pt x="123" y="166"/>
                    <a:pt x="118" y="164"/>
                  </a:cubicBezTo>
                  <a:cubicBezTo>
                    <a:pt x="118" y="164"/>
                    <a:pt x="118" y="164"/>
                    <a:pt x="117" y="164"/>
                  </a:cubicBezTo>
                  <a:cubicBezTo>
                    <a:pt x="120" y="161"/>
                    <a:pt x="122" y="159"/>
                    <a:pt x="124" y="156"/>
                  </a:cubicBezTo>
                  <a:cubicBezTo>
                    <a:pt x="128" y="151"/>
                    <a:pt x="131" y="145"/>
                    <a:pt x="134" y="140"/>
                  </a:cubicBezTo>
                  <a:cubicBezTo>
                    <a:pt x="143" y="137"/>
                    <a:pt x="151" y="133"/>
                    <a:pt x="158" y="128"/>
                  </a:cubicBezTo>
                  <a:cubicBezTo>
                    <a:pt x="160" y="127"/>
                    <a:pt x="162" y="126"/>
                    <a:pt x="164" y="125"/>
                  </a:cubicBezTo>
                  <a:cubicBezTo>
                    <a:pt x="164" y="126"/>
                    <a:pt x="165" y="127"/>
                    <a:pt x="165" y="128"/>
                  </a:cubicBezTo>
                  <a:close/>
                  <a:moveTo>
                    <a:pt x="167" y="104"/>
                  </a:moveTo>
                  <a:cubicBezTo>
                    <a:pt x="164" y="97"/>
                    <a:pt x="161" y="91"/>
                    <a:pt x="157" y="84"/>
                  </a:cubicBezTo>
                  <a:cubicBezTo>
                    <a:pt x="156" y="83"/>
                    <a:pt x="156" y="82"/>
                    <a:pt x="155" y="81"/>
                  </a:cubicBezTo>
                  <a:cubicBezTo>
                    <a:pt x="155" y="79"/>
                    <a:pt x="156" y="77"/>
                    <a:pt x="156" y="75"/>
                  </a:cubicBezTo>
                  <a:cubicBezTo>
                    <a:pt x="157" y="67"/>
                    <a:pt x="157" y="59"/>
                    <a:pt x="157" y="51"/>
                  </a:cubicBezTo>
                  <a:cubicBezTo>
                    <a:pt x="158" y="51"/>
                    <a:pt x="160" y="52"/>
                    <a:pt x="162" y="52"/>
                  </a:cubicBezTo>
                  <a:cubicBezTo>
                    <a:pt x="166" y="54"/>
                    <a:pt x="170" y="56"/>
                    <a:pt x="174" y="59"/>
                  </a:cubicBezTo>
                  <a:cubicBezTo>
                    <a:pt x="177" y="60"/>
                    <a:pt x="179" y="62"/>
                    <a:pt x="181" y="65"/>
                  </a:cubicBezTo>
                  <a:cubicBezTo>
                    <a:pt x="182" y="66"/>
                    <a:pt x="183" y="68"/>
                    <a:pt x="184" y="70"/>
                  </a:cubicBezTo>
                  <a:cubicBezTo>
                    <a:pt x="185" y="72"/>
                    <a:pt x="186" y="74"/>
                    <a:pt x="186" y="76"/>
                  </a:cubicBezTo>
                  <a:cubicBezTo>
                    <a:pt x="186" y="78"/>
                    <a:pt x="186" y="80"/>
                    <a:pt x="186" y="82"/>
                  </a:cubicBezTo>
                  <a:cubicBezTo>
                    <a:pt x="186" y="84"/>
                    <a:pt x="185" y="86"/>
                    <a:pt x="185" y="89"/>
                  </a:cubicBezTo>
                  <a:cubicBezTo>
                    <a:pt x="183" y="92"/>
                    <a:pt x="182" y="95"/>
                    <a:pt x="180" y="98"/>
                  </a:cubicBezTo>
                  <a:cubicBezTo>
                    <a:pt x="177" y="102"/>
                    <a:pt x="173" y="106"/>
                    <a:pt x="169" y="109"/>
                  </a:cubicBezTo>
                  <a:cubicBezTo>
                    <a:pt x="169" y="107"/>
                    <a:pt x="168" y="106"/>
                    <a:pt x="16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050F1D96-4897-4699-BF57-FE624B264504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298208" y="6232829"/>
              <a:ext cx="94444" cy="79916"/>
            </a:xfrm>
            <a:custGeom>
              <a:avLst/>
              <a:gdLst>
                <a:gd name="T0" fmla="*/ 33 w 36"/>
                <a:gd name="T1" fmla="*/ 8 h 31"/>
                <a:gd name="T2" fmla="*/ 27 w 36"/>
                <a:gd name="T3" fmla="*/ 3 h 31"/>
                <a:gd name="T4" fmla="*/ 13 w 36"/>
                <a:gd name="T5" fmla="*/ 1 h 31"/>
                <a:gd name="T6" fmla="*/ 4 w 36"/>
                <a:gd name="T7" fmla="*/ 6 h 31"/>
                <a:gd name="T8" fmla="*/ 2 w 36"/>
                <a:gd name="T9" fmla="*/ 8 h 31"/>
                <a:gd name="T10" fmla="*/ 2 w 36"/>
                <a:gd name="T11" fmla="*/ 10 h 31"/>
                <a:gd name="T12" fmla="*/ 1 w 36"/>
                <a:gd name="T13" fmla="*/ 12 h 31"/>
                <a:gd name="T14" fmla="*/ 1 w 36"/>
                <a:gd name="T15" fmla="*/ 14 h 31"/>
                <a:gd name="T16" fmla="*/ 1 w 36"/>
                <a:gd name="T17" fmla="*/ 15 h 31"/>
                <a:gd name="T18" fmla="*/ 1 w 36"/>
                <a:gd name="T19" fmla="*/ 19 h 31"/>
                <a:gd name="T20" fmla="*/ 1 w 36"/>
                <a:gd name="T21" fmla="*/ 20 h 31"/>
                <a:gd name="T22" fmla="*/ 3 w 36"/>
                <a:gd name="T23" fmla="*/ 23 h 31"/>
                <a:gd name="T24" fmla="*/ 6 w 36"/>
                <a:gd name="T25" fmla="*/ 27 h 31"/>
                <a:gd name="T26" fmla="*/ 14 w 36"/>
                <a:gd name="T27" fmla="*/ 31 h 31"/>
                <a:gd name="T28" fmla="*/ 18 w 36"/>
                <a:gd name="T29" fmla="*/ 31 h 31"/>
                <a:gd name="T30" fmla="*/ 24 w 36"/>
                <a:gd name="T31" fmla="*/ 31 h 31"/>
                <a:gd name="T32" fmla="*/ 28 w 36"/>
                <a:gd name="T33" fmla="*/ 29 h 31"/>
                <a:gd name="T34" fmla="*/ 35 w 36"/>
                <a:gd name="T35" fmla="*/ 23 h 31"/>
                <a:gd name="T36" fmla="*/ 36 w 36"/>
                <a:gd name="T37" fmla="*/ 20 h 31"/>
                <a:gd name="T38" fmla="*/ 36 w 36"/>
                <a:gd name="T39" fmla="*/ 17 h 31"/>
                <a:gd name="T40" fmla="*/ 35 w 36"/>
                <a:gd name="T41" fmla="*/ 13 h 31"/>
                <a:gd name="T42" fmla="*/ 33 w 36"/>
                <a:gd name="T43" fmla="*/ 8 h 31"/>
                <a:gd name="T44" fmla="*/ 27 w 36"/>
                <a:gd name="T45" fmla="*/ 18 h 31"/>
                <a:gd name="T46" fmla="*/ 26 w 36"/>
                <a:gd name="T47" fmla="*/ 19 h 31"/>
                <a:gd name="T48" fmla="*/ 25 w 36"/>
                <a:gd name="T49" fmla="*/ 20 h 31"/>
                <a:gd name="T50" fmla="*/ 24 w 36"/>
                <a:gd name="T51" fmla="*/ 21 h 31"/>
                <a:gd name="T52" fmla="*/ 22 w 36"/>
                <a:gd name="T53" fmla="*/ 22 h 31"/>
                <a:gd name="T54" fmla="*/ 18 w 36"/>
                <a:gd name="T55" fmla="*/ 22 h 31"/>
                <a:gd name="T56" fmla="*/ 14 w 36"/>
                <a:gd name="T57" fmla="*/ 21 h 31"/>
                <a:gd name="T58" fmla="*/ 12 w 36"/>
                <a:gd name="T59" fmla="*/ 20 h 31"/>
                <a:gd name="T60" fmla="*/ 11 w 36"/>
                <a:gd name="T61" fmla="*/ 19 h 31"/>
                <a:gd name="T62" fmla="*/ 10 w 36"/>
                <a:gd name="T63" fmla="*/ 18 h 31"/>
                <a:gd name="T64" fmla="*/ 10 w 36"/>
                <a:gd name="T65" fmla="*/ 17 h 31"/>
                <a:gd name="T66" fmla="*/ 10 w 36"/>
                <a:gd name="T67" fmla="*/ 17 h 31"/>
                <a:gd name="T68" fmla="*/ 10 w 36"/>
                <a:gd name="T69" fmla="*/ 17 h 31"/>
                <a:gd name="T70" fmla="*/ 10 w 36"/>
                <a:gd name="T71" fmla="*/ 16 h 31"/>
                <a:gd name="T72" fmla="*/ 10 w 36"/>
                <a:gd name="T73" fmla="*/ 13 h 31"/>
                <a:gd name="T74" fmla="*/ 11 w 36"/>
                <a:gd name="T75" fmla="*/ 12 h 31"/>
                <a:gd name="T76" fmla="*/ 11 w 36"/>
                <a:gd name="T77" fmla="*/ 12 h 31"/>
                <a:gd name="T78" fmla="*/ 12 w 36"/>
                <a:gd name="T79" fmla="*/ 11 h 31"/>
                <a:gd name="T80" fmla="*/ 13 w 36"/>
                <a:gd name="T81" fmla="*/ 11 h 31"/>
                <a:gd name="T82" fmla="*/ 15 w 36"/>
                <a:gd name="T83" fmla="*/ 10 h 31"/>
                <a:gd name="T84" fmla="*/ 19 w 36"/>
                <a:gd name="T85" fmla="*/ 10 h 31"/>
                <a:gd name="T86" fmla="*/ 21 w 36"/>
                <a:gd name="T87" fmla="*/ 10 h 31"/>
                <a:gd name="T88" fmla="*/ 23 w 36"/>
                <a:gd name="T89" fmla="*/ 11 h 31"/>
                <a:gd name="T90" fmla="*/ 25 w 36"/>
                <a:gd name="T91" fmla="*/ 13 h 31"/>
                <a:gd name="T92" fmla="*/ 26 w 36"/>
                <a:gd name="T93" fmla="*/ 15 h 31"/>
                <a:gd name="T94" fmla="*/ 27 w 36"/>
                <a:gd name="T95" fmla="*/ 17 h 31"/>
                <a:gd name="T96" fmla="*/ 27 w 36"/>
                <a:gd name="T97" fmla="*/ 17 h 31"/>
                <a:gd name="T98" fmla="*/ 27 w 36"/>
                <a:gd name="T9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1">
                  <a:moveTo>
                    <a:pt x="33" y="8"/>
                  </a:moveTo>
                  <a:cubicBezTo>
                    <a:pt x="31" y="6"/>
                    <a:pt x="29" y="4"/>
                    <a:pt x="27" y="3"/>
                  </a:cubicBezTo>
                  <a:cubicBezTo>
                    <a:pt x="22" y="0"/>
                    <a:pt x="17" y="0"/>
                    <a:pt x="13" y="1"/>
                  </a:cubicBezTo>
                  <a:cubicBezTo>
                    <a:pt x="9" y="1"/>
                    <a:pt x="6" y="3"/>
                    <a:pt x="4" y="6"/>
                  </a:cubicBezTo>
                  <a:cubicBezTo>
                    <a:pt x="3" y="7"/>
                    <a:pt x="3" y="7"/>
                    <a:pt x="2" y="8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1" y="21"/>
                    <a:pt x="2" y="22"/>
                    <a:pt x="3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9" y="29"/>
                    <a:pt x="11" y="30"/>
                    <a:pt x="14" y="31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20" y="31"/>
                    <a:pt x="22" y="31"/>
                    <a:pt x="24" y="31"/>
                  </a:cubicBezTo>
                  <a:cubicBezTo>
                    <a:pt x="25" y="30"/>
                    <a:pt x="27" y="30"/>
                    <a:pt x="28" y="29"/>
                  </a:cubicBezTo>
                  <a:cubicBezTo>
                    <a:pt x="31" y="28"/>
                    <a:pt x="33" y="25"/>
                    <a:pt x="35" y="23"/>
                  </a:cubicBezTo>
                  <a:cubicBezTo>
                    <a:pt x="35" y="22"/>
                    <a:pt x="35" y="21"/>
                    <a:pt x="36" y="20"/>
                  </a:cubicBezTo>
                  <a:cubicBezTo>
                    <a:pt x="36" y="19"/>
                    <a:pt x="36" y="18"/>
                    <a:pt x="36" y="17"/>
                  </a:cubicBezTo>
                  <a:cubicBezTo>
                    <a:pt x="36" y="16"/>
                    <a:pt x="36" y="14"/>
                    <a:pt x="35" y="13"/>
                  </a:cubicBezTo>
                  <a:cubicBezTo>
                    <a:pt x="35" y="11"/>
                    <a:pt x="34" y="9"/>
                    <a:pt x="33" y="8"/>
                  </a:cubicBezTo>
                  <a:close/>
                  <a:moveTo>
                    <a:pt x="27" y="18"/>
                  </a:moveTo>
                  <a:cubicBezTo>
                    <a:pt x="26" y="19"/>
                    <a:pt x="26" y="19"/>
                    <a:pt x="26" y="19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1"/>
                    <a:pt x="24" y="21"/>
                    <a:pt x="24" y="21"/>
                  </a:cubicBezTo>
                  <a:cubicBezTo>
                    <a:pt x="23" y="21"/>
                    <a:pt x="22" y="22"/>
                    <a:pt x="22" y="22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2"/>
                    <a:pt x="15" y="21"/>
                    <a:pt x="14" y="21"/>
                  </a:cubicBezTo>
                  <a:cubicBezTo>
                    <a:pt x="13" y="21"/>
                    <a:pt x="12" y="20"/>
                    <a:pt x="12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5"/>
                    <a:pt x="11" y="14"/>
                    <a:pt x="10" y="13"/>
                  </a:cubicBezTo>
                  <a:cubicBezTo>
                    <a:pt x="11" y="13"/>
                    <a:pt x="11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2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6" y="10"/>
                    <a:pt x="18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2" y="10"/>
                    <a:pt x="22" y="11"/>
                    <a:pt x="23" y="11"/>
                  </a:cubicBezTo>
                  <a:cubicBezTo>
                    <a:pt x="23" y="12"/>
                    <a:pt x="24" y="12"/>
                    <a:pt x="25" y="13"/>
                  </a:cubicBezTo>
                  <a:cubicBezTo>
                    <a:pt x="25" y="13"/>
                    <a:pt x="26" y="14"/>
                    <a:pt x="26" y="15"/>
                  </a:cubicBezTo>
                  <a:cubicBezTo>
                    <a:pt x="26" y="16"/>
                    <a:pt x="27" y="16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8"/>
                    <a:pt x="27" y="18"/>
                    <a:pt x="2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89BE15D1-2DFB-455F-B83C-504D14E45A52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5266577" y="5327125"/>
              <a:ext cx="94444" cy="84759"/>
            </a:xfrm>
            <a:custGeom>
              <a:avLst/>
              <a:gdLst>
                <a:gd name="T0" fmla="*/ 28 w 36"/>
                <a:gd name="T1" fmla="*/ 30 h 32"/>
                <a:gd name="T2" fmla="*/ 35 w 36"/>
                <a:gd name="T3" fmla="*/ 23 h 32"/>
                <a:gd name="T4" fmla="*/ 36 w 36"/>
                <a:gd name="T5" fmla="*/ 21 h 32"/>
                <a:gd name="T6" fmla="*/ 36 w 36"/>
                <a:gd name="T7" fmla="*/ 18 h 32"/>
                <a:gd name="T8" fmla="*/ 35 w 36"/>
                <a:gd name="T9" fmla="*/ 13 h 32"/>
                <a:gd name="T10" fmla="*/ 33 w 36"/>
                <a:gd name="T11" fmla="*/ 8 h 32"/>
                <a:gd name="T12" fmla="*/ 27 w 36"/>
                <a:gd name="T13" fmla="*/ 3 h 32"/>
                <a:gd name="T14" fmla="*/ 13 w 36"/>
                <a:gd name="T15" fmla="*/ 1 h 32"/>
                <a:gd name="T16" fmla="*/ 4 w 36"/>
                <a:gd name="T17" fmla="*/ 6 h 32"/>
                <a:gd name="T18" fmla="*/ 2 w 36"/>
                <a:gd name="T19" fmla="*/ 8 h 32"/>
                <a:gd name="T20" fmla="*/ 2 w 36"/>
                <a:gd name="T21" fmla="*/ 11 h 32"/>
                <a:gd name="T22" fmla="*/ 1 w 36"/>
                <a:gd name="T23" fmla="*/ 12 h 32"/>
                <a:gd name="T24" fmla="*/ 1 w 36"/>
                <a:gd name="T25" fmla="*/ 15 h 32"/>
                <a:gd name="T26" fmla="*/ 1 w 36"/>
                <a:gd name="T27" fmla="*/ 16 h 32"/>
                <a:gd name="T28" fmla="*/ 1 w 36"/>
                <a:gd name="T29" fmla="*/ 20 h 32"/>
                <a:gd name="T30" fmla="*/ 1 w 36"/>
                <a:gd name="T31" fmla="*/ 20 h 32"/>
                <a:gd name="T32" fmla="*/ 2 w 36"/>
                <a:gd name="T33" fmla="*/ 24 h 32"/>
                <a:gd name="T34" fmla="*/ 6 w 36"/>
                <a:gd name="T35" fmla="*/ 28 h 32"/>
                <a:gd name="T36" fmla="*/ 14 w 36"/>
                <a:gd name="T37" fmla="*/ 31 h 32"/>
                <a:gd name="T38" fmla="*/ 18 w 36"/>
                <a:gd name="T39" fmla="*/ 32 h 32"/>
                <a:gd name="T40" fmla="*/ 24 w 36"/>
                <a:gd name="T41" fmla="*/ 31 h 32"/>
                <a:gd name="T42" fmla="*/ 28 w 36"/>
                <a:gd name="T43" fmla="*/ 30 h 32"/>
                <a:gd name="T44" fmla="*/ 18 w 36"/>
                <a:gd name="T45" fmla="*/ 22 h 32"/>
                <a:gd name="T46" fmla="*/ 14 w 36"/>
                <a:gd name="T47" fmla="*/ 21 h 32"/>
                <a:gd name="T48" fmla="*/ 12 w 36"/>
                <a:gd name="T49" fmla="*/ 20 h 32"/>
                <a:gd name="T50" fmla="*/ 11 w 36"/>
                <a:gd name="T51" fmla="*/ 19 h 32"/>
                <a:gd name="T52" fmla="*/ 10 w 36"/>
                <a:gd name="T53" fmla="*/ 18 h 32"/>
                <a:gd name="T54" fmla="*/ 10 w 36"/>
                <a:gd name="T55" fmla="*/ 18 h 32"/>
                <a:gd name="T56" fmla="*/ 10 w 36"/>
                <a:gd name="T57" fmla="*/ 18 h 32"/>
                <a:gd name="T58" fmla="*/ 10 w 36"/>
                <a:gd name="T59" fmla="*/ 17 h 32"/>
                <a:gd name="T60" fmla="*/ 10 w 36"/>
                <a:gd name="T61" fmla="*/ 17 h 32"/>
                <a:gd name="T62" fmla="*/ 10 w 36"/>
                <a:gd name="T63" fmla="*/ 14 h 32"/>
                <a:gd name="T64" fmla="*/ 11 w 36"/>
                <a:gd name="T65" fmla="*/ 13 h 32"/>
                <a:gd name="T66" fmla="*/ 11 w 36"/>
                <a:gd name="T67" fmla="*/ 12 h 32"/>
                <a:gd name="T68" fmla="*/ 12 w 36"/>
                <a:gd name="T69" fmla="*/ 12 h 32"/>
                <a:gd name="T70" fmla="*/ 13 w 36"/>
                <a:gd name="T71" fmla="*/ 11 h 32"/>
                <a:gd name="T72" fmla="*/ 15 w 36"/>
                <a:gd name="T73" fmla="*/ 10 h 32"/>
                <a:gd name="T74" fmla="*/ 19 w 36"/>
                <a:gd name="T75" fmla="*/ 10 h 32"/>
                <a:gd name="T76" fmla="*/ 21 w 36"/>
                <a:gd name="T77" fmla="*/ 11 h 32"/>
                <a:gd name="T78" fmla="*/ 23 w 36"/>
                <a:gd name="T79" fmla="*/ 12 h 32"/>
                <a:gd name="T80" fmla="*/ 25 w 36"/>
                <a:gd name="T81" fmla="*/ 13 h 32"/>
                <a:gd name="T82" fmla="*/ 26 w 36"/>
                <a:gd name="T83" fmla="*/ 16 h 32"/>
                <a:gd name="T84" fmla="*/ 27 w 36"/>
                <a:gd name="T85" fmla="*/ 17 h 32"/>
                <a:gd name="T86" fmla="*/ 27 w 36"/>
                <a:gd name="T87" fmla="*/ 18 h 32"/>
                <a:gd name="T88" fmla="*/ 26 w 36"/>
                <a:gd name="T89" fmla="*/ 19 h 32"/>
                <a:gd name="T90" fmla="*/ 26 w 36"/>
                <a:gd name="T91" fmla="*/ 20 h 32"/>
                <a:gd name="T92" fmla="*/ 25 w 36"/>
                <a:gd name="T93" fmla="*/ 21 h 32"/>
                <a:gd name="T94" fmla="*/ 24 w 36"/>
                <a:gd name="T95" fmla="*/ 21 h 32"/>
                <a:gd name="T96" fmla="*/ 22 w 36"/>
                <a:gd name="T97" fmla="*/ 22 h 32"/>
                <a:gd name="T98" fmla="*/ 18 w 36"/>
                <a:gd name="T9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" h="32">
                  <a:moveTo>
                    <a:pt x="28" y="30"/>
                  </a:moveTo>
                  <a:cubicBezTo>
                    <a:pt x="31" y="28"/>
                    <a:pt x="33" y="26"/>
                    <a:pt x="35" y="23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0"/>
                    <a:pt x="36" y="19"/>
                    <a:pt x="36" y="18"/>
                  </a:cubicBezTo>
                  <a:cubicBezTo>
                    <a:pt x="36" y="16"/>
                    <a:pt x="36" y="15"/>
                    <a:pt x="35" y="13"/>
                  </a:cubicBezTo>
                  <a:cubicBezTo>
                    <a:pt x="35" y="12"/>
                    <a:pt x="34" y="10"/>
                    <a:pt x="33" y="8"/>
                  </a:cubicBezTo>
                  <a:cubicBezTo>
                    <a:pt x="31" y="6"/>
                    <a:pt x="29" y="4"/>
                    <a:pt x="27" y="3"/>
                  </a:cubicBezTo>
                  <a:cubicBezTo>
                    <a:pt x="22" y="1"/>
                    <a:pt x="17" y="0"/>
                    <a:pt x="13" y="1"/>
                  </a:cubicBezTo>
                  <a:cubicBezTo>
                    <a:pt x="9" y="2"/>
                    <a:pt x="6" y="4"/>
                    <a:pt x="4" y="6"/>
                  </a:cubicBezTo>
                  <a:cubicBezTo>
                    <a:pt x="3" y="7"/>
                    <a:pt x="3" y="8"/>
                    <a:pt x="2" y="8"/>
                  </a:cubicBezTo>
                  <a:cubicBezTo>
                    <a:pt x="2" y="9"/>
                    <a:pt x="2" y="10"/>
                    <a:pt x="2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2" y="23"/>
                    <a:pt x="2" y="24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0"/>
                    <a:pt x="11" y="30"/>
                    <a:pt x="14" y="31"/>
                  </a:cubicBezTo>
                  <a:cubicBezTo>
                    <a:pt x="15" y="32"/>
                    <a:pt x="17" y="32"/>
                    <a:pt x="18" y="32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5" y="31"/>
                    <a:pt x="27" y="30"/>
                    <a:pt x="28" y="30"/>
                  </a:cubicBezTo>
                  <a:close/>
                  <a:moveTo>
                    <a:pt x="18" y="22"/>
                  </a:moveTo>
                  <a:cubicBezTo>
                    <a:pt x="17" y="22"/>
                    <a:pt x="15" y="22"/>
                    <a:pt x="14" y="21"/>
                  </a:cubicBezTo>
                  <a:cubicBezTo>
                    <a:pt x="13" y="21"/>
                    <a:pt x="12" y="21"/>
                    <a:pt x="12" y="20"/>
                  </a:cubicBezTo>
                  <a:cubicBezTo>
                    <a:pt x="11" y="20"/>
                    <a:pt x="11" y="20"/>
                    <a:pt x="11" y="19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1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3" y="11"/>
                    <a:pt x="14" y="11"/>
                    <a:pt x="15" y="10"/>
                  </a:cubicBezTo>
                  <a:cubicBezTo>
                    <a:pt x="16" y="10"/>
                    <a:pt x="18" y="10"/>
                    <a:pt x="19" y="10"/>
                  </a:cubicBezTo>
                  <a:cubicBezTo>
                    <a:pt x="20" y="10"/>
                    <a:pt x="20" y="10"/>
                    <a:pt x="21" y="11"/>
                  </a:cubicBezTo>
                  <a:cubicBezTo>
                    <a:pt x="22" y="11"/>
                    <a:pt x="22" y="11"/>
                    <a:pt x="23" y="12"/>
                  </a:cubicBezTo>
                  <a:cubicBezTo>
                    <a:pt x="23" y="12"/>
                    <a:pt x="24" y="13"/>
                    <a:pt x="25" y="13"/>
                  </a:cubicBezTo>
                  <a:cubicBezTo>
                    <a:pt x="25" y="14"/>
                    <a:pt x="26" y="15"/>
                    <a:pt x="26" y="16"/>
                  </a:cubicBezTo>
                  <a:cubicBezTo>
                    <a:pt x="26" y="16"/>
                    <a:pt x="27" y="17"/>
                    <a:pt x="27" y="17"/>
                  </a:cubicBez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8"/>
                    <a:pt x="26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6" y="20"/>
                    <a:pt x="25" y="21"/>
                    <a:pt x="25" y="21"/>
                  </a:cubicBezTo>
                  <a:cubicBezTo>
                    <a:pt x="25" y="21"/>
                    <a:pt x="24" y="21"/>
                    <a:pt x="24" y="21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20" y="22"/>
                    <a:pt x="19" y="22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CE5C1095-3330-43D7-B37C-F94E40DA89DF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191805" y="5450630"/>
              <a:ext cx="293021" cy="496443"/>
            </a:xfrm>
            <a:custGeom>
              <a:avLst/>
              <a:gdLst>
                <a:gd name="T0" fmla="*/ 106 w 112"/>
                <a:gd name="T1" fmla="*/ 9 h 189"/>
                <a:gd name="T2" fmla="*/ 92 w 112"/>
                <a:gd name="T3" fmla="*/ 3 h 189"/>
                <a:gd name="T4" fmla="*/ 79 w 112"/>
                <a:gd name="T5" fmla="*/ 0 h 189"/>
                <a:gd name="T6" fmla="*/ 67 w 112"/>
                <a:gd name="T7" fmla="*/ 13 h 189"/>
                <a:gd name="T8" fmla="*/ 50 w 112"/>
                <a:gd name="T9" fmla="*/ 53 h 189"/>
                <a:gd name="T10" fmla="*/ 27 w 112"/>
                <a:gd name="T11" fmla="*/ 107 h 189"/>
                <a:gd name="T12" fmla="*/ 9 w 112"/>
                <a:gd name="T13" fmla="*/ 145 h 189"/>
                <a:gd name="T14" fmla="*/ 2 w 112"/>
                <a:gd name="T15" fmla="*/ 163 h 189"/>
                <a:gd name="T16" fmla="*/ 4 w 112"/>
                <a:gd name="T17" fmla="*/ 176 h 189"/>
                <a:gd name="T18" fmla="*/ 21 w 112"/>
                <a:gd name="T19" fmla="*/ 186 h 189"/>
                <a:gd name="T20" fmla="*/ 30 w 112"/>
                <a:gd name="T21" fmla="*/ 188 h 189"/>
                <a:gd name="T22" fmla="*/ 47 w 112"/>
                <a:gd name="T23" fmla="*/ 159 h 189"/>
                <a:gd name="T24" fmla="*/ 68 w 112"/>
                <a:gd name="T25" fmla="*/ 119 h 189"/>
                <a:gd name="T26" fmla="*/ 86 w 112"/>
                <a:gd name="T27" fmla="*/ 79 h 189"/>
                <a:gd name="T28" fmla="*/ 103 w 112"/>
                <a:gd name="T29" fmla="*/ 40 h 189"/>
                <a:gd name="T30" fmla="*/ 111 w 112"/>
                <a:gd name="T31" fmla="*/ 20 h 189"/>
                <a:gd name="T32" fmla="*/ 110 w 112"/>
                <a:gd name="T33" fmla="*/ 13 h 189"/>
                <a:gd name="T34" fmla="*/ 97 w 112"/>
                <a:gd name="T35" fmla="*/ 28 h 189"/>
                <a:gd name="T36" fmla="*/ 81 w 112"/>
                <a:gd name="T37" fmla="*/ 67 h 189"/>
                <a:gd name="T38" fmla="*/ 57 w 112"/>
                <a:gd name="T39" fmla="*/ 120 h 189"/>
                <a:gd name="T40" fmla="*/ 40 w 112"/>
                <a:gd name="T41" fmla="*/ 153 h 189"/>
                <a:gd name="T42" fmla="*/ 27 w 112"/>
                <a:gd name="T43" fmla="*/ 179 h 189"/>
                <a:gd name="T44" fmla="*/ 12 w 112"/>
                <a:gd name="T45" fmla="*/ 171 h 189"/>
                <a:gd name="T46" fmla="*/ 13 w 112"/>
                <a:gd name="T47" fmla="*/ 160 h 189"/>
                <a:gd name="T48" fmla="*/ 25 w 112"/>
                <a:gd name="T49" fmla="*/ 151 h 189"/>
                <a:gd name="T50" fmla="*/ 31 w 112"/>
                <a:gd name="T51" fmla="*/ 148 h 189"/>
                <a:gd name="T52" fmla="*/ 28 w 112"/>
                <a:gd name="T53" fmla="*/ 142 h 189"/>
                <a:gd name="T54" fmla="*/ 23 w 112"/>
                <a:gd name="T55" fmla="*/ 136 h 189"/>
                <a:gd name="T56" fmla="*/ 29 w 112"/>
                <a:gd name="T57" fmla="*/ 139 h 189"/>
                <a:gd name="T58" fmla="*/ 35 w 112"/>
                <a:gd name="T59" fmla="*/ 134 h 189"/>
                <a:gd name="T60" fmla="*/ 29 w 112"/>
                <a:gd name="T61" fmla="*/ 124 h 189"/>
                <a:gd name="T62" fmla="*/ 41 w 112"/>
                <a:gd name="T63" fmla="*/ 124 h 189"/>
                <a:gd name="T64" fmla="*/ 33 w 112"/>
                <a:gd name="T65" fmla="*/ 116 h 189"/>
                <a:gd name="T66" fmla="*/ 44 w 112"/>
                <a:gd name="T67" fmla="*/ 115 h 189"/>
                <a:gd name="T68" fmla="*/ 51 w 112"/>
                <a:gd name="T69" fmla="*/ 114 h 189"/>
                <a:gd name="T70" fmla="*/ 39 w 112"/>
                <a:gd name="T71" fmla="*/ 102 h 189"/>
                <a:gd name="T72" fmla="*/ 45 w 112"/>
                <a:gd name="T73" fmla="*/ 100 h 189"/>
                <a:gd name="T74" fmla="*/ 51 w 112"/>
                <a:gd name="T75" fmla="*/ 95 h 189"/>
                <a:gd name="T76" fmla="*/ 46 w 112"/>
                <a:gd name="T77" fmla="*/ 86 h 189"/>
                <a:gd name="T78" fmla="*/ 51 w 112"/>
                <a:gd name="T79" fmla="*/ 89 h 189"/>
                <a:gd name="T80" fmla="*/ 56 w 112"/>
                <a:gd name="T81" fmla="*/ 82 h 189"/>
                <a:gd name="T82" fmla="*/ 50 w 112"/>
                <a:gd name="T83" fmla="*/ 78 h 189"/>
                <a:gd name="T84" fmla="*/ 62 w 112"/>
                <a:gd name="T85" fmla="*/ 76 h 189"/>
                <a:gd name="T86" fmla="*/ 58 w 112"/>
                <a:gd name="T87" fmla="*/ 65 h 189"/>
                <a:gd name="T88" fmla="*/ 60 w 112"/>
                <a:gd name="T89" fmla="*/ 60 h 189"/>
                <a:gd name="T90" fmla="*/ 63 w 112"/>
                <a:gd name="T91" fmla="*/ 51 h 189"/>
                <a:gd name="T92" fmla="*/ 66 w 112"/>
                <a:gd name="T93" fmla="*/ 49 h 189"/>
                <a:gd name="T94" fmla="*/ 72 w 112"/>
                <a:gd name="T95" fmla="*/ 42 h 189"/>
                <a:gd name="T96" fmla="*/ 68 w 112"/>
                <a:gd name="T97" fmla="*/ 35 h 189"/>
                <a:gd name="T98" fmla="*/ 83 w 112"/>
                <a:gd name="T99" fmla="*/ 35 h 189"/>
                <a:gd name="T100" fmla="*/ 72 w 112"/>
                <a:gd name="T101" fmla="*/ 26 h 189"/>
                <a:gd name="T102" fmla="*/ 76 w 112"/>
                <a:gd name="T103" fmla="*/ 25 h 189"/>
                <a:gd name="T104" fmla="*/ 83 w 112"/>
                <a:gd name="T105" fmla="*/ 20 h 189"/>
                <a:gd name="T106" fmla="*/ 77 w 112"/>
                <a:gd name="T107" fmla="*/ 15 h 189"/>
                <a:gd name="T108" fmla="*/ 80 w 112"/>
                <a:gd name="T109" fmla="*/ 9 h 189"/>
                <a:gd name="T110" fmla="*/ 93 w 112"/>
                <a:gd name="T111" fmla="*/ 14 h 189"/>
                <a:gd name="T112" fmla="*/ 102 w 112"/>
                <a:gd name="T113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" h="189">
                  <a:moveTo>
                    <a:pt x="110" y="13"/>
                  </a:moveTo>
                  <a:cubicBezTo>
                    <a:pt x="109" y="12"/>
                    <a:pt x="109" y="12"/>
                    <a:pt x="108" y="11"/>
                  </a:cubicBezTo>
                  <a:cubicBezTo>
                    <a:pt x="107" y="10"/>
                    <a:pt x="106" y="10"/>
                    <a:pt x="106" y="9"/>
                  </a:cubicBezTo>
                  <a:cubicBezTo>
                    <a:pt x="103" y="8"/>
                    <a:pt x="101" y="7"/>
                    <a:pt x="98" y="6"/>
                  </a:cubicBezTo>
                  <a:cubicBezTo>
                    <a:pt x="98" y="6"/>
                    <a:pt x="97" y="6"/>
                    <a:pt x="97" y="5"/>
                  </a:cubicBezTo>
                  <a:cubicBezTo>
                    <a:pt x="95" y="5"/>
                    <a:pt x="94" y="4"/>
                    <a:pt x="92" y="3"/>
                  </a:cubicBezTo>
                  <a:cubicBezTo>
                    <a:pt x="90" y="2"/>
                    <a:pt x="88" y="2"/>
                    <a:pt x="86" y="2"/>
                  </a:cubicBezTo>
                  <a:cubicBezTo>
                    <a:pt x="84" y="1"/>
                    <a:pt x="82" y="0"/>
                    <a:pt x="80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77" y="0"/>
                    <a:pt x="76" y="0"/>
                    <a:pt x="74" y="1"/>
                  </a:cubicBezTo>
                  <a:cubicBezTo>
                    <a:pt x="73" y="2"/>
                    <a:pt x="72" y="4"/>
                    <a:pt x="71" y="6"/>
                  </a:cubicBezTo>
                  <a:cubicBezTo>
                    <a:pt x="69" y="8"/>
                    <a:pt x="68" y="10"/>
                    <a:pt x="67" y="13"/>
                  </a:cubicBezTo>
                  <a:cubicBezTo>
                    <a:pt x="65" y="17"/>
                    <a:pt x="63" y="22"/>
                    <a:pt x="61" y="27"/>
                  </a:cubicBezTo>
                  <a:cubicBezTo>
                    <a:pt x="60" y="31"/>
                    <a:pt x="58" y="35"/>
                    <a:pt x="56" y="39"/>
                  </a:cubicBezTo>
                  <a:cubicBezTo>
                    <a:pt x="54" y="44"/>
                    <a:pt x="52" y="49"/>
                    <a:pt x="50" y="53"/>
                  </a:cubicBezTo>
                  <a:cubicBezTo>
                    <a:pt x="48" y="58"/>
                    <a:pt x="46" y="62"/>
                    <a:pt x="44" y="66"/>
                  </a:cubicBezTo>
                  <a:cubicBezTo>
                    <a:pt x="41" y="75"/>
                    <a:pt x="37" y="84"/>
                    <a:pt x="33" y="93"/>
                  </a:cubicBezTo>
                  <a:cubicBezTo>
                    <a:pt x="31" y="98"/>
                    <a:pt x="29" y="102"/>
                    <a:pt x="27" y="107"/>
                  </a:cubicBezTo>
                  <a:cubicBezTo>
                    <a:pt x="25" y="111"/>
                    <a:pt x="23" y="116"/>
                    <a:pt x="21" y="120"/>
                  </a:cubicBezTo>
                  <a:cubicBezTo>
                    <a:pt x="19" y="124"/>
                    <a:pt x="17" y="129"/>
                    <a:pt x="15" y="133"/>
                  </a:cubicBezTo>
                  <a:cubicBezTo>
                    <a:pt x="13" y="137"/>
                    <a:pt x="11" y="141"/>
                    <a:pt x="9" y="145"/>
                  </a:cubicBezTo>
                  <a:cubicBezTo>
                    <a:pt x="8" y="148"/>
                    <a:pt x="7" y="150"/>
                    <a:pt x="7" y="152"/>
                  </a:cubicBezTo>
                  <a:cubicBezTo>
                    <a:pt x="6" y="154"/>
                    <a:pt x="5" y="155"/>
                    <a:pt x="4" y="157"/>
                  </a:cubicBezTo>
                  <a:cubicBezTo>
                    <a:pt x="3" y="159"/>
                    <a:pt x="3" y="161"/>
                    <a:pt x="2" y="163"/>
                  </a:cubicBezTo>
                  <a:cubicBezTo>
                    <a:pt x="2" y="164"/>
                    <a:pt x="1" y="166"/>
                    <a:pt x="1" y="168"/>
                  </a:cubicBezTo>
                  <a:cubicBezTo>
                    <a:pt x="0" y="169"/>
                    <a:pt x="1" y="171"/>
                    <a:pt x="2" y="172"/>
                  </a:cubicBezTo>
                  <a:cubicBezTo>
                    <a:pt x="2" y="174"/>
                    <a:pt x="3" y="175"/>
                    <a:pt x="4" y="176"/>
                  </a:cubicBezTo>
                  <a:cubicBezTo>
                    <a:pt x="6" y="177"/>
                    <a:pt x="7" y="179"/>
                    <a:pt x="9" y="180"/>
                  </a:cubicBezTo>
                  <a:cubicBezTo>
                    <a:pt x="12" y="182"/>
                    <a:pt x="14" y="183"/>
                    <a:pt x="16" y="184"/>
                  </a:cubicBezTo>
                  <a:cubicBezTo>
                    <a:pt x="18" y="185"/>
                    <a:pt x="19" y="185"/>
                    <a:pt x="21" y="186"/>
                  </a:cubicBezTo>
                  <a:cubicBezTo>
                    <a:pt x="21" y="186"/>
                    <a:pt x="22" y="187"/>
                    <a:pt x="22" y="187"/>
                  </a:cubicBezTo>
                  <a:cubicBezTo>
                    <a:pt x="23" y="187"/>
                    <a:pt x="24" y="188"/>
                    <a:pt x="25" y="188"/>
                  </a:cubicBezTo>
                  <a:cubicBezTo>
                    <a:pt x="27" y="188"/>
                    <a:pt x="28" y="189"/>
                    <a:pt x="30" y="188"/>
                  </a:cubicBezTo>
                  <a:cubicBezTo>
                    <a:pt x="31" y="188"/>
                    <a:pt x="32" y="187"/>
                    <a:pt x="33" y="187"/>
                  </a:cubicBezTo>
                  <a:cubicBezTo>
                    <a:pt x="34" y="186"/>
                    <a:pt x="35" y="185"/>
                    <a:pt x="36" y="184"/>
                  </a:cubicBezTo>
                  <a:cubicBezTo>
                    <a:pt x="39" y="175"/>
                    <a:pt x="43" y="167"/>
                    <a:pt x="47" y="159"/>
                  </a:cubicBezTo>
                  <a:cubicBezTo>
                    <a:pt x="49" y="154"/>
                    <a:pt x="52" y="150"/>
                    <a:pt x="54" y="146"/>
                  </a:cubicBezTo>
                  <a:cubicBezTo>
                    <a:pt x="56" y="142"/>
                    <a:pt x="59" y="137"/>
                    <a:pt x="61" y="133"/>
                  </a:cubicBezTo>
                  <a:cubicBezTo>
                    <a:pt x="63" y="128"/>
                    <a:pt x="66" y="123"/>
                    <a:pt x="68" y="119"/>
                  </a:cubicBezTo>
                  <a:cubicBezTo>
                    <a:pt x="70" y="114"/>
                    <a:pt x="72" y="110"/>
                    <a:pt x="74" y="106"/>
                  </a:cubicBezTo>
                  <a:cubicBezTo>
                    <a:pt x="77" y="101"/>
                    <a:pt x="79" y="97"/>
                    <a:pt x="81" y="92"/>
                  </a:cubicBezTo>
                  <a:cubicBezTo>
                    <a:pt x="83" y="88"/>
                    <a:pt x="84" y="83"/>
                    <a:pt x="86" y="79"/>
                  </a:cubicBezTo>
                  <a:cubicBezTo>
                    <a:pt x="88" y="74"/>
                    <a:pt x="90" y="70"/>
                    <a:pt x="92" y="66"/>
                  </a:cubicBezTo>
                  <a:cubicBezTo>
                    <a:pt x="93" y="61"/>
                    <a:pt x="95" y="57"/>
                    <a:pt x="97" y="53"/>
                  </a:cubicBezTo>
                  <a:cubicBezTo>
                    <a:pt x="99" y="48"/>
                    <a:pt x="101" y="44"/>
                    <a:pt x="103" y="40"/>
                  </a:cubicBezTo>
                  <a:cubicBezTo>
                    <a:pt x="104" y="36"/>
                    <a:pt x="106" y="31"/>
                    <a:pt x="108" y="27"/>
                  </a:cubicBezTo>
                  <a:cubicBezTo>
                    <a:pt x="109" y="25"/>
                    <a:pt x="110" y="23"/>
                    <a:pt x="111" y="21"/>
                  </a:cubicBezTo>
                  <a:cubicBezTo>
                    <a:pt x="111" y="21"/>
                    <a:pt x="111" y="21"/>
                    <a:pt x="111" y="20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1" y="15"/>
                    <a:pt x="111" y="14"/>
                    <a:pt x="110" y="13"/>
                  </a:cubicBezTo>
                  <a:close/>
                  <a:moveTo>
                    <a:pt x="102" y="19"/>
                  </a:moveTo>
                  <a:cubicBezTo>
                    <a:pt x="101" y="20"/>
                    <a:pt x="101" y="21"/>
                    <a:pt x="100" y="22"/>
                  </a:cubicBezTo>
                  <a:cubicBezTo>
                    <a:pt x="99" y="24"/>
                    <a:pt x="98" y="26"/>
                    <a:pt x="97" y="28"/>
                  </a:cubicBezTo>
                  <a:cubicBezTo>
                    <a:pt x="97" y="30"/>
                    <a:pt x="96" y="32"/>
                    <a:pt x="95" y="35"/>
                  </a:cubicBezTo>
                  <a:cubicBezTo>
                    <a:pt x="94" y="37"/>
                    <a:pt x="93" y="39"/>
                    <a:pt x="92" y="41"/>
                  </a:cubicBezTo>
                  <a:cubicBezTo>
                    <a:pt x="88" y="50"/>
                    <a:pt x="85" y="58"/>
                    <a:pt x="81" y="67"/>
                  </a:cubicBezTo>
                  <a:cubicBezTo>
                    <a:pt x="77" y="76"/>
                    <a:pt x="74" y="85"/>
                    <a:pt x="70" y="93"/>
                  </a:cubicBezTo>
                  <a:cubicBezTo>
                    <a:pt x="68" y="98"/>
                    <a:pt x="66" y="102"/>
                    <a:pt x="64" y="107"/>
                  </a:cubicBezTo>
                  <a:cubicBezTo>
                    <a:pt x="62" y="111"/>
                    <a:pt x="59" y="116"/>
                    <a:pt x="57" y="120"/>
                  </a:cubicBezTo>
                  <a:cubicBezTo>
                    <a:pt x="56" y="123"/>
                    <a:pt x="54" y="125"/>
                    <a:pt x="53" y="128"/>
                  </a:cubicBezTo>
                  <a:cubicBezTo>
                    <a:pt x="51" y="132"/>
                    <a:pt x="49" y="136"/>
                    <a:pt x="46" y="140"/>
                  </a:cubicBezTo>
                  <a:cubicBezTo>
                    <a:pt x="44" y="145"/>
                    <a:pt x="42" y="149"/>
                    <a:pt x="40" y="153"/>
                  </a:cubicBezTo>
                  <a:cubicBezTo>
                    <a:pt x="37" y="158"/>
                    <a:pt x="35" y="162"/>
                    <a:pt x="33" y="167"/>
                  </a:cubicBezTo>
                  <a:cubicBezTo>
                    <a:pt x="31" y="170"/>
                    <a:pt x="30" y="174"/>
                    <a:pt x="28" y="178"/>
                  </a:cubicBezTo>
                  <a:cubicBezTo>
                    <a:pt x="28" y="178"/>
                    <a:pt x="27" y="178"/>
                    <a:pt x="27" y="179"/>
                  </a:cubicBezTo>
                  <a:cubicBezTo>
                    <a:pt x="26" y="178"/>
                    <a:pt x="25" y="178"/>
                    <a:pt x="24" y="177"/>
                  </a:cubicBezTo>
                  <a:cubicBezTo>
                    <a:pt x="22" y="176"/>
                    <a:pt x="20" y="176"/>
                    <a:pt x="18" y="175"/>
                  </a:cubicBezTo>
                  <a:cubicBezTo>
                    <a:pt x="16" y="174"/>
                    <a:pt x="14" y="172"/>
                    <a:pt x="12" y="171"/>
                  </a:cubicBezTo>
                  <a:cubicBezTo>
                    <a:pt x="11" y="170"/>
                    <a:pt x="11" y="169"/>
                    <a:pt x="10" y="168"/>
                  </a:cubicBezTo>
                  <a:cubicBezTo>
                    <a:pt x="10" y="167"/>
                    <a:pt x="11" y="166"/>
                    <a:pt x="11" y="165"/>
                  </a:cubicBezTo>
                  <a:cubicBezTo>
                    <a:pt x="12" y="163"/>
                    <a:pt x="12" y="161"/>
                    <a:pt x="13" y="160"/>
                  </a:cubicBezTo>
                  <a:cubicBezTo>
                    <a:pt x="15" y="156"/>
                    <a:pt x="17" y="152"/>
                    <a:pt x="18" y="148"/>
                  </a:cubicBezTo>
                  <a:cubicBezTo>
                    <a:pt x="18" y="148"/>
                    <a:pt x="18" y="148"/>
                    <a:pt x="19" y="148"/>
                  </a:cubicBezTo>
                  <a:cubicBezTo>
                    <a:pt x="21" y="149"/>
                    <a:pt x="23" y="150"/>
                    <a:pt x="25" y="15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6" y="152"/>
                    <a:pt x="27" y="151"/>
                    <a:pt x="28" y="151"/>
                  </a:cubicBezTo>
                  <a:cubicBezTo>
                    <a:pt x="29" y="150"/>
                    <a:pt x="30" y="149"/>
                    <a:pt x="31" y="148"/>
                  </a:cubicBezTo>
                  <a:cubicBezTo>
                    <a:pt x="31" y="147"/>
                    <a:pt x="31" y="146"/>
                    <a:pt x="31" y="145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29" y="143"/>
                    <a:pt x="29" y="142"/>
                    <a:pt x="28" y="142"/>
                  </a:cubicBezTo>
                  <a:cubicBezTo>
                    <a:pt x="28" y="142"/>
                    <a:pt x="27" y="142"/>
                    <a:pt x="27" y="142"/>
                  </a:cubicBezTo>
                  <a:cubicBezTo>
                    <a:pt x="25" y="141"/>
                    <a:pt x="24" y="140"/>
                    <a:pt x="22" y="139"/>
                  </a:cubicBezTo>
                  <a:cubicBezTo>
                    <a:pt x="23" y="138"/>
                    <a:pt x="23" y="137"/>
                    <a:pt x="23" y="136"/>
                  </a:cubicBezTo>
                  <a:cubicBezTo>
                    <a:pt x="24" y="137"/>
                    <a:pt x="25" y="137"/>
                    <a:pt x="26" y="138"/>
                  </a:cubicBezTo>
                  <a:cubicBezTo>
                    <a:pt x="27" y="138"/>
                    <a:pt x="27" y="138"/>
                    <a:pt x="28" y="139"/>
                  </a:cubicBezTo>
                  <a:cubicBezTo>
                    <a:pt x="28" y="139"/>
                    <a:pt x="28" y="139"/>
                    <a:pt x="29" y="139"/>
                  </a:cubicBezTo>
                  <a:cubicBezTo>
                    <a:pt x="30" y="139"/>
                    <a:pt x="30" y="140"/>
                    <a:pt x="31" y="139"/>
                  </a:cubicBezTo>
                  <a:cubicBezTo>
                    <a:pt x="32" y="139"/>
                    <a:pt x="33" y="138"/>
                    <a:pt x="34" y="137"/>
                  </a:cubicBezTo>
                  <a:cubicBezTo>
                    <a:pt x="35" y="136"/>
                    <a:pt x="35" y="135"/>
                    <a:pt x="35" y="134"/>
                  </a:cubicBezTo>
                  <a:cubicBezTo>
                    <a:pt x="35" y="133"/>
                    <a:pt x="34" y="131"/>
                    <a:pt x="33" y="131"/>
                  </a:cubicBezTo>
                  <a:cubicBezTo>
                    <a:pt x="31" y="130"/>
                    <a:pt x="29" y="129"/>
                    <a:pt x="27" y="128"/>
                  </a:cubicBezTo>
                  <a:cubicBezTo>
                    <a:pt x="28" y="127"/>
                    <a:pt x="28" y="126"/>
                    <a:pt x="29" y="124"/>
                  </a:cubicBezTo>
                  <a:cubicBezTo>
                    <a:pt x="31" y="125"/>
                    <a:pt x="33" y="126"/>
                    <a:pt x="35" y="127"/>
                  </a:cubicBezTo>
                  <a:cubicBezTo>
                    <a:pt x="36" y="127"/>
                    <a:pt x="37" y="127"/>
                    <a:pt x="38" y="127"/>
                  </a:cubicBezTo>
                  <a:cubicBezTo>
                    <a:pt x="39" y="126"/>
                    <a:pt x="40" y="125"/>
                    <a:pt x="41" y="124"/>
                  </a:cubicBezTo>
                  <a:cubicBezTo>
                    <a:pt x="41" y="123"/>
                    <a:pt x="41" y="121"/>
                    <a:pt x="40" y="120"/>
                  </a:cubicBezTo>
                  <a:cubicBezTo>
                    <a:pt x="40" y="119"/>
                    <a:pt x="39" y="118"/>
                    <a:pt x="38" y="118"/>
                  </a:cubicBezTo>
                  <a:cubicBezTo>
                    <a:pt x="36" y="117"/>
                    <a:pt x="34" y="116"/>
                    <a:pt x="33" y="116"/>
                  </a:cubicBezTo>
                  <a:cubicBezTo>
                    <a:pt x="34" y="114"/>
                    <a:pt x="34" y="112"/>
                    <a:pt x="35" y="111"/>
                  </a:cubicBezTo>
                  <a:cubicBezTo>
                    <a:pt x="37" y="111"/>
                    <a:pt x="38" y="112"/>
                    <a:pt x="39" y="113"/>
                  </a:cubicBezTo>
                  <a:cubicBezTo>
                    <a:pt x="41" y="114"/>
                    <a:pt x="43" y="115"/>
                    <a:pt x="44" y="115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6" y="116"/>
                    <a:pt x="47" y="116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52" y="113"/>
                    <a:pt x="52" y="112"/>
                    <a:pt x="52" y="111"/>
                  </a:cubicBezTo>
                  <a:cubicBezTo>
                    <a:pt x="51" y="110"/>
                    <a:pt x="51" y="108"/>
                    <a:pt x="50" y="108"/>
                  </a:cubicBezTo>
                  <a:cubicBezTo>
                    <a:pt x="46" y="106"/>
                    <a:pt x="43" y="104"/>
                    <a:pt x="39" y="102"/>
                  </a:cubicBezTo>
                  <a:cubicBezTo>
                    <a:pt x="39" y="101"/>
                    <a:pt x="40" y="99"/>
                    <a:pt x="41" y="98"/>
                  </a:cubicBezTo>
                  <a:cubicBezTo>
                    <a:pt x="42" y="98"/>
                    <a:pt x="43" y="99"/>
                    <a:pt x="44" y="99"/>
                  </a:cubicBezTo>
                  <a:cubicBezTo>
                    <a:pt x="44" y="99"/>
                    <a:pt x="45" y="100"/>
                    <a:pt x="45" y="100"/>
                  </a:cubicBezTo>
                  <a:cubicBezTo>
                    <a:pt x="46" y="100"/>
                    <a:pt x="46" y="100"/>
                    <a:pt x="47" y="100"/>
                  </a:cubicBezTo>
                  <a:cubicBezTo>
                    <a:pt x="49" y="100"/>
                    <a:pt x="50" y="99"/>
                    <a:pt x="50" y="98"/>
                  </a:cubicBezTo>
                  <a:cubicBezTo>
                    <a:pt x="51" y="97"/>
                    <a:pt x="51" y="96"/>
                    <a:pt x="51" y="95"/>
                  </a:cubicBezTo>
                  <a:cubicBezTo>
                    <a:pt x="51" y="93"/>
                    <a:pt x="50" y="92"/>
                    <a:pt x="49" y="92"/>
                  </a:cubicBezTo>
                  <a:cubicBezTo>
                    <a:pt x="48" y="91"/>
                    <a:pt x="46" y="90"/>
                    <a:pt x="45" y="89"/>
                  </a:cubicBezTo>
                  <a:cubicBezTo>
                    <a:pt x="45" y="88"/>
                    <a:pt x="46" y="87"/>
                    <a:pt x="46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8" y="87"/>
                    <a:pt x="49" y="88"/>
                    <a:pt x="51" y="88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2" y="89"/>
                    <a:pt x="53" y="89"/>
                    <a:pt x="54" y="88"/>
                  </a:cubicBezTo>
                  <a:cubicBezTo>
                    <a:pt x="55" y="88"/>
                    <a:pt x="56" y="87"/>
                    <a:pt x="57" y="86"/>
                  </a:cubicBezTo>
                  <a:cubicBezTo>
                    <a:pt x="57" y="85"/>
                    <a:pt x="57" y="83"/>
                    <a:pt x="56" y="82"/>
                  </a:cubicBezTo>
                  <a:cubicBezTo>
                    <a:pt x="56" y="82"/>
                    <a:pt x="56" y="81"/>
                    <a:pt x="56" y="81"/>
                  </a:cubicBezTo>
                  <a:cubicBezTo>
                    <a:pt x="55" y="80"/>
                    <a:pt x="55" y="80"/>
                    <a:pt x="54" y="80"/>
                  </a:cubicBezTo>
                  <a:cubicBezTo>
                    <a:pt x="52" y="79"/>
                    <a:pt x="51" y="78"/>
                    <a:pt x="50" y="78"/>
                  </a:cubicBezTo>
                  <a:cubicBezTo>
                    <a:pt x="50" y="76"/>
                    <a:pt x="51" y="74"/>
                    <a:pt x="52" y="73"/>
                  </a:cubicBezTo>
                  <a:cubicBezTo>
                    <a:pt x="53" y="73"/>
                    <a:pt x="54" y="73"/>
                    <a:pt x="54" y="73"/>
                  </a:cubicBezTo>
                  <a:cubicBezTo>
                    <a:pt x="57" y="74"/>
                    <a:pt x="59" y="75"/>
                    <a:pt x="62" y="76"/>
                  </a:cubicBezTo>
                  <a:cubicBezTo>
                    <a:pt x="64" y="77"/>
                    <a:pt x="67" y="75"/>
                    <a:pt x="68" y="73"/>
                  </a:cubicBezTo>
                  <a:cubicBezTo>
                    <a:pt x="68" y="71"/>
                    <a:pt x="67" y="68"/>
                    <a:pt x="65" y="67"/>
                  </a:cubicBezTo>
                  <a:cubicBezTo>
                    <a:pt x="62" y="66"/>
                    <a:pt x="60" y="65"/>
                    <a:pt x="58" y="65"/>
                  </a:cubicBezTo>
                  <a:cubicBezTo>
                    <a:pt x="57" y="64"/>
                    <a:pt x="56" y="64"/>
                    <a:pt x="56" y="64"/>
                  </a:cubicBezTo>
                  <a:cubicBezTo>
                    <a:pt x="56" y="62"/>
                    <a:pt x="57" y="61"/>
                    <a:pt x="58" y="59"/>
                  </a:cubicBezTo>
                  <a:cubicBezTo>
                    <a:pt x="59" y="59"/>
                    <a:pt x="59" y="60"/>
                    <a:pt x="60" y="60"/>
                  </a:cubicBezTo>
                  <a:cubicBezTo>
                    <a:pt x="63" y="61"/>
                    <a:pt x="65" y="60"/>
                    <a:pt x="66" y="57"/>
                  </a:cubicBezTo>
                  <a:cubicBezTo>
                    <a:pt x="67" y="56"/>
                    <a:pt x="67" y="55"/>
                    <a:pt x="66" y="54"/>
                  </a:cubicBezTo>
                  <a:cubicBezTo>
                    <a:pt x="66" y="53"/>
                    <a:pt x="65" y="52"/>
                    <a:pt x="63" y="51"/>
                  </a:cubicBezTo>
                  <a:cubicBezTo>
                    <a:pt x="63" y="51"/>
                    <a:pt x="62" y="51"/>
                    <a:pt x="61" y="51"/>
                  </a:cubicBezTo>
                  <a:cubicBezTo>
                    <a:pt x="62" y="49"/>
                    <a:pt x="62" y="48"/>
                    <a:pt x="63" y="47"/>
                  </a:cubicBezTo>
                  <a:cubicBezTo>
                    <a:pt x="64" y="47"/>
                    <a:pt x="65" y="48"/>
                    <a:pt x="66" y="49"/>
                  </a:cubicBezTo>
                  <a:cubicBezTo>
                    <a:pt x="68" y="49"/>
                    <a:pt x="69" y="49"/>
                    <a:pt x="70" y="48"/>
                  </a:cubicBezTo>
                  <a:cubicBezTo>
                    <a:pt x="71" y="48"/>
                    <a:pt x="72" y="47"/>
                    <a:pt x="72" y="46"/>
                  </a:cubicBezTo>
                  <a:cubicBezTo>
                    <a:pt x="73" y="45"/>
                    <a:pt x="73" y="43"/>
                    <a:pt x="72" y="42"/>
                  </a:cubicBezTo>
                  <a:cubicBezTo>
                    <a:pt x="72" y="41"/>
                    <a:pt x="71" y="40"/>
                    <a:pt x="70" y="40"/>
                  </a:cubicBezTo>
                  <a:cubicBezTo>
                    <a:pt x="69" y="39"/>
                    <a:pt x="68" y="39"/>
                    <a:pt x="67" y="38"/>
                  </a:cubicBezTo>
                  <a:cubicBezTo>
                    <a:pt x="67" y="37"/>
                    <a:pt x="68" y="36"/>
                    <a:pt x="68" y="35"/>
                  </a:cubicBezTo>
                  <a:cubicBezTo>
                    <a:pt x="69" y="35"/>
                    <a:pt x="70" y="36"/>
                    <a:pt x="71" y="36"/>
                  </a:cubicBezTo>
                  <a:cubicBezTo>
                    <a:pt x="73" y="37"/>
                    <a:pt x="75" y="37"/>
                    <a:pt x="77" y="38"/>
                  </a:cubicBezTo>
                  <a:cubicBezTo>
                    <a:pt x="80" y="39"/>
                    <a:pt x="83" y="38"/>
                    <a:pt x="83" y="35"/>
                  </a:cubicBezTo>
                  <a:cubicBezTo>
                    <a:pt x="84" y="33"/>
                    <a:pt x="83" y="30"/>
                    <a:pt x="81" y="29"/>
                  </a:cubicBezTo>
                  <a:cubicBezTo>
                    <a:pt x="79" y="29"/>
                    <a:pt x="77" y="28"/>
                    <a:pt x="75" y="27"/>
                  </a:cubicBezTo>
                  <a:cubicBezTo>
                    <a:pt x="74" y="27"/>
                    <a:pt x="73" y="27"/>
                    <a:pt x="72" y="26"/>
                  </a:cubicBezTo>
                  <a:cubicBezTo>
                    <a:pt x="72" y="25"/>
                    <a:pt x="73" y="24"/>
                    <a:pt x="73" y="23"/>
                  </a:cubicBezTo>
                  <a:cubicBezTo>
                    <a:pt x="74" y="24"/>
                    <a:pt x="75" y="24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6"/>
                    <a:pt x="78" y="26"/>
                    <a:pt x="79" y="26"/>
                  </a:cubicBezTo>
                  <a:cubicBezTo>
                    <a:pt x="80" y="25"/>
                    <a:pt x="81" y="25"/>
                    <a:pt x="82" y="24"/>
                  </a:cubicBezTo>
                  <a:cubicBezTo>
                    <a:pt x="83" y="23"/>
                    <a:pt x="83" y="21"/>
                    <a:pt x="83" y="20"/>
                  </a:cubicBezTo>
                  <a:cubicBezTo>
                    <a:pt x="83" y="19"/>
                    <a:pt x="82" y="18"/>
                    <a:pt x="81" y="17"/>
                  </a:cubicBezTo>
                  <a:cubicBezTo>
                    <a:pt x="80" y="16"/>
                    <a:pt x="78" y="16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3"/>
                    <a:pt x="78" y="12"/>
                  </a:cubicBezTo>
                  <a:cubicBezTo>
                    <a:pt x="78" y="11"/>
                    <a:pt x="79" y="10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1" y="10"/>
                    <a:pt x="82" y="10"/>
                    <a:pt x="84" y="10"/>
                  </a:cubicBezTo>
                  <a:cubicBezTo>
                    <a:pt x="86" y="11"/>
                    <a:pt x="88" y="11"/>
                    <a:pt x="89" y="12"/>
                  </a:cubicBezTo>
                  <a:cubicBezTo>
                    <a:pt x="91" y="13"/>
                    <a:pt x="92" y="13"/>
                    <a:pt x="93" y="14"/>
                  </a:cubicBezTo>
                  <a:cubicBezTo>
                    <a:pt x="94" y="14"/>
                    <a:pt x="95" y="15"/>
                    <a:pt x="95" y="15"/>
                  </a:cubicBezTo>
                  <a:cubicBezTo>
                    <a:pt x="97" y="16"/>
                    <a:pt x="99" y="16"/>
                    <a:pt x="101" y="17"/>
                  </a:cubicBezTo>
                  <a:cubicBezTo>
                    <a:pt x="101" y="18"/>
                    <a:pt x="101" y="18"/>
                    <a:pt x="102" y="18"/>
                  </a:cubicBezTo>
                  <a:cubicBezTo>
                    <a:pt x="102" y="18"/>
                    <a:pt x="102" y="19"/>
                    <a:pt x="10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425E9A4B-949A-468A-8927-D5EAD1F89F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505412" y="5771501"/>
              <a:ext cx="21794" cy="24217"/>
            </a:xfrm>
            <a:custGeom>
              <a:avLst/>
              <a:gdLst>
                <a:gd name="T0" fmla="*/ 6 w 9"/>
                <a:gd name="T1" fmla="*/ 1 h 10"/>
                <a:gd name="T2" fmla="*/ 2 w 9"/>
                <a:gd name="T3" fmla="*/ 1 h 10"/>
                <a:gd name="T4" fmla="*/ 0 w 9"/>
                <a:gd name="T5" fmla="*/ 3 h 10"/>
                <a:gd name="T6" fmla="*/ 0 w 9"/>
                <a:gd name="T7" fmla="*/ 7 h 10"/>
                <a:gd name="T8" fmla="*/ 3 w 9"/>
                <a:gd name="T9" fmla="*/ 9 h 10"/>
                <a:gd name="T10" fmla="*/ 6 w 9"/>
                <a:gd name="T11" fmla="*/ 9 h 10"/>
                <a:gd name="T12" fmla="*/ 9 w 9"/>
                <a:gd name="T13" fmla="*/ 7 h 10"/>
                <a:gd name="T14" fmla="*/ 9 w 9"/>
                <a:gd name="T15" fmla="*/ 3 h 10"/>
                <a:gd name="T16" fmla="*/ 6 w 9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6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4" y="10"/>
                    <a:pt x="5" y="10"/>
                    <a:pt x="6" y="9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697CE7B9-A4CF-4A7B-B38D-500A5CDAC363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5973704" y="4910597"/>
              <a:ext cx="406840" cy="460117"/>
            </a:xfrm>
            <a:custGeom>
              <a:avLst/>
              <a:gdLst>
                <a:gd name="T0" fmla="*/ 129 w 156"/>
                <a:gd name="T1" fmla="*/ 84 h 175"/>
                <a:gd name="T2" fmla="*/ 85 w 156"/>
                <a:gd name="T3" fmla="*/ 75 h 175"/>
                <a:gd name="T4" fmla="*/ 77 w 156"/>
                <a:gd name="T5" fmla="*/ 41 h 175"/>
                <a:gd name="T6" fmla="*/ 52 w 156"/>
                <a:gd name="T7" fmla="*/ 3 h 175"/>
                <a:gd name="T8" fmla="*/ 44 w 156"/>
                <a:gd name="T9" fmla="*/ 3 h 175"/>
                <a:gd name="T10" fmla="*/ 51 w 156"/>
                <a:gd name="T11" fmla="*/ 15 h 175"/>
                <a:gd name="T12" fmla="*/ 46 w 156"/>
                <a:gd name="T13" fmla="*/ 27 h 175"/>
                <a:gd name="T14" fmla="*/ 17 w 156"/>
                <a:gd name="T15" fmla="*/ 59 h 175"/>
                <a:gd name="T16" fmla="*/ 16 w 156"/>
                <a:gd name="T17" fmla="*/ 58 h 175"/>
                <a:gd name="T18" fmla="*/ 1 w 156"/>
                <a:gd name="T19" fmla="*/ 52 h 175"/>
                <a:gd name="T20" fmla="*/ 2 w 156"/>
                <a:gd name="T21" fmla="*/ 58 h 175"/>
                <a:gd name="T22" fmla="*/ 19 w 156"/>
                <a:gd name="T23" fmla="*/ 71 h 175"/>
                <a:gd name="T24" fmla="*/ 41 w 156"/>
                <a:gd name="T25" fmla="*/ 81 h 175"/>
                <a:gd name="T26" fmla="*/ 70 w 156"/>
                <a:gd name="T27" fmla="*/ 83 h 175"/>
                <a:gd name="T28" fmla="*/ 77 w 156"/>
                <a:gd name="T29" fmla="*/ 100 h 175"/>
                <a:gd name="T30" fmla="*/ 91 w 156"/>
                <a:gd name="T31" fmla="*/ 142 h 175"/>
                <a:gd name="T32" fmla="*/ 114 w 156"/>
                <a:gd name="T33" fmla="*/ 173 h 175"/>
                <a:gd name="T34" fmla="*/ 122 w 156"/>
                <a:gd name="T35" fmla="*/ 168 h 175"/>
                <a:gd name="T36" fmla="*/ 116 w 156"/>
                <a:gd name="T37" fmla="*/ 162 h 175"/>
                <a:gd name="T38" fmla="*/ 134 w 156"/>
                <a:gd name="T39" fmla="*/ 121 h 175"/>
                <a:gd name="T40" fmla="*/ 144 w 156"/>
                <a:gd name="T41" fmla="*/ 101 h 175"/>
                <a:gd name="T42" fmla="*/ 149 w 156"/>
                <a:gd name="T43" fmla="*/ 104 h 175"/>
                <a:gd name="T44" fmla="*/ 155 w 156"/>
                <a:gd name="T45" fmla="*/ 103 h 175"/>
                <a:gd name="T46" fmla="*/ 99 w 156"/>
                <a:gd name="T47" fmla="*/ 86 h 175"/>
                <a:gd name="T48" fmla="*/ 97 w 156"/>
                <a:gd name="T49" fmla="*/ 99 h 175"/>
                <a:gd name="T50" fmla="*/ 86 w 156"/>
                <a:gd name="T51" fmla="*/ 97 h 175"/>
                <a:gd name="T52" fmla="*/ 99 w 156"/>
                <a:gd name="T53" fmla="*/ 86 h 175"/>
                <a:gd name="T54" fmla="*/ 45 w 156"/>
                <a:gd name="T55" fmla="*/ 43 h 175"/>
                <a:gd name="T56" fmla="*/ 61 w 156"/>
                <a:gd name="T57" fmla="*/ 27 h 175"/>
                <a:gd name="T58" fmla="*/ 62 w 156"/>
                <a:gd name="T59" fmla="*/ 33 h 175"/>
                <a:gd name="T60" fmla="*/ 61 w 156"/>
                <a:gd name="T61" fmla="*/ 34 h 175"/>
                <a:gd name="T62" fmla="*/ 38 w 156"/>
                <a:gd name="T63" fmla="*/ 70 h 175"/>
                <a:gd name="T64" fmla="*/ 47 w 156"/>
                <a:gd name="T65" fmla="*/ 72 h 175"/>
                <a:gd name="T66" fmla="*/ 67 w 156"/>
                <a:gd name="T67" fmla="*/ 41 h 175"/>
                <a:gd name="T68" fmla="*/ 71 w 156"/>
                <a:gd name="T69" fmla="*/ 52 h 175"/>
                <a:gd name="T70" fmla="*/ 69 w 156"/>
                <a:gd name="T71" fmla="*/ 55 h 175"/>
                <a:gd name="T72" fmla="*/ 56 w 156"/>
                <a:gd name="T73" fmla="*/ 73 h 175"/>
                <a:gd name="T74" fmla="*/ 47 w 156"/>
                <a:gd name="T75" fmla="*/ 72 h 175"/>
                <a:gd name="T76" fmla="*/ 71 w 156"/>
                <a:gd name="T77" fmla="*/ 68 h 175"/>
                <a:gd name="T78" fmla="*/ 75 w 156"/>
                <a:gd name="T79" fmla="*/ 74 h 175"/>
                <a:gd name="T80" fmla="*/ 93 w 156"/>
                <a:gd name="T81" fmla="*/ 120 h 175"/>
                <a:gd name="T82" fmla="*/ 114 w 156"/>
                <a:gd name="T83" fmla="*/ 92 h 175"/>
                <a:gd name="T84" fmla="*/ 122 w 156"/>
                <a:gd name="T85" fmla="*/ 92 h 175"/>
                <a:gd name="T86" fmla="*/ 110 w 156"/>
                <a:gd name="T87" fmla="*/ 113 h 175"/>
                <a:gd name="T88" fmla="*/ 94 w 156"/>
                <a:gd name="T89" fmla="*/ 126 h 175"/>
                <a:gd name="T90" fmla="*/ 130 w 156"/>
                <a:gd name="T91" fmla="*/ 109 h 175"/>
                <a:gd name="T92" fmla="*/ 112 w 156"/>
                <a:gd name="T93" fmla="*/ 148 h 175"/>
                <a:gd name="T94" fmla="*/ 103 w 156"/>
                <a:gd name="T95" fmla="*/ 144 h 175"/>
                <a:gd name="T96" fmla="*/ 119 w 156"/>
                <a:gd name="T97" fmla="*/ 115 h 175"/>
                <a:gd name="T98" fmla="*/ 131 w 156"/>
                <a:gd name="T99" fmla="*/ 9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6" h="175">
                  <a:moveTo>
                    <a:pt x="154" y="96"/>
                  </a:moveTo>
                  <a:cubicBezTo>
                    <a:pt x="150" y="94"/>
                    <a:pt x="146" y="91"/>
                    <a:pt x="142" y="89"/>
                  </a:cubicBezTo>
                  <a:cubicBezTo>
                    <a:pt x="137" y="87"/>
                    <a:pt x="133" y="85"/>
                    <a:pt x="129" y="84"/>
                  </a:cubicBezTo>
                  <a:cubicBezTo>
                    <a:pt x="124" y="82"/>
                    <a:pt x="119" y="81"/>
                    <a:pt x="114" y="79"/>
                  </a:cubicBezTo>
                  <a:cubicBezTo>
                    <a:pt x="110" y="78"/>
                    <a:pt x="106" y="77"/>
                    <a:pt x="101" y="77"/>
                  </a:cubicBezTo>
                  <a:cubicBezTo>
                    <a:pt x="96" y="76"/>
                    <a:pt x="90" y="75"/>
                    <a:pt x="85" y="75"/>
                  </a:cubicBezTo>
                  <a:cubicBezTo>
                    <a:pt x="85" y="73"/>
                    <a:pt x="85" y="71"/>
                    <a:pt x="84" y="69"/>
                  </a:cubicBezTo>
                  <a:cubicBezTo>
                    <a:pt x="84" y="64"/>
                    <a:pt x="83" y="59"/>
                    <a:pt x="82" y="54"/>
                  </a:cubicBezTo>
                  <a:cubicBezTo>
                    <a:pt x="80" y="50"/>
                    <a:pt x="79" y="45"/>
                    <a:pt x="77" y="41"/>
                  </a:cubicBezTo>
                  <a:cubicBezTo>
                    <a:pt x="75" y="36"/>
                    <a:pt x="73" y="32"/>
                    <a:pt x="71" y="28"/>
                  </a:cubicBezTo>
                  <a:cubicBezTo>
                    <a:pt x="69" y="23"/>
                    <a:pt x="66" y="18"/>
                    <a:pt x="63" y="14"/>
                  </a:cubicBezTo>
                  <a:cubicBezTo>
                    <a:pt x="60" y="10"/>
                    <a:pt x="56" y="6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49" y="0"/>
                    <a:pt x="46" y="1"/>
                    <a:pt x="45" y="2"/>
                  </a:cubicBezTo>
                  <a:cubicBezTo>
                    <a:pt x="44" y="2"/>
                    <a:pt x="44" y="2"/>
                    <a:pt x="44" y="3"/>
                  </a:cubicBezTo>
                  <a:cubicBezTo>
                    <a:pt x="43" y="5"/>
                    <a:pt x="43" y="7"/>
                    <a:pt x="45" y="9"/>
                  </a:cubicBezTo>
                  <a:cubicBezTo>
                    <a:pt x="46" y="10"/>
                    <a:pt x="48" y="11"/>
                    <a:pt x="49" y="12"/>
                  </a:cubicBezTo>
                  <a:cubicBezTo>
                    <a:pt x="50" y="13"/>
                    <a:pt x="50" y="14"/>
                    <a:pt x="51" y="15"/>
                  </a:cubicBezTo>
                  <a:cubicBezTo>
                    <a:pt x="52" y="16"/>
                    <a:pt x="53" y="17"/>
                    <a:pt x="54" y="18"/>
                  </a:cubicBezTo>
                  <a:cubicBezTo>
                    <a:pt x="54" y="19"/>
                    <a:pt x="53" y="19"/>
                    <a:pt x="53" y="19"/>
                  </a:cubicBezTo>
                  <a:cubicBezTo>
                    <a:pt x="50" y="22"/>
                    <a:pt x="48" y="25"/>
                    <a:pt x="46" y="27"/>
                  </a:cubicBezTo>
                  <a:cubicBezTo>
                    <a:pt x="43" y="31"/>
                    <a:pt x="40" y="34"/>
                    <a:pt x="37" y="37"/>
                  </a:cubicBezTo>
                  <a:cubicBezTo>
                    <a:pt x="34" y="41"/>
                    <a:pt x="31" y="44"/>
                    <a:pt x="28" y="47"/>
                  </a:cubicBezTo>
                  <a:cubicBezTo>
                    <a:pt x="25" y="51"/>
                    <a:pt x="21" y="55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6" y="58"/>
                    <a:pt x="16" y="58"/>
                  </a:cubicBezTo>
                  <a:cubicBezTo>
                    <a:pt x="13" y="56"/>
                    <a:pt x="10" y="54"/>
                    <a:pt x="7" y="51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3" y="50"/>
                    <a:pt x="2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1" y="57"/>
                    <a:pt x="2" y="58"/>
                  </a:cubicBezTo>
                  <a:cubicBezTo>
                    <a:pt x="3" y="60"/>
                    <a:pt x="5" y="62"/>
                    <a:pt x="7" y="63"/>
                  </a:cubicBezTo>
                  <a:cubicBezTo>
                    <a:pt x="9" y="65"/>
                    <a:pt x="11" y="66"/>
                    <a:pt x="13" y="68"/>
                  </a:cubicBezTo>
                  <a:cubicBezTo>
                    <a:pt x="15" y="69"/>
                    <a:pt x="17" y="70"/>
                    <a:pt x="19" y="71"/>
                  </a:cubicBezTo>
                  <a:cubicBezTo>
                    <a:pt x="21" y="73"/>
                    <a:pt x="24" y="74"/>
                    <a:pt x="26" y="75"/>
                  </a:cubicBezTo>
                  <a:cubicBezTo>
                    <a:pt x="29" y="76"/>
                    <a:pt x="31" y="77"/>
                    <a:pt x="33" y="78"/>
                  </a:cubicBezTo>
                  <a:cubicBezTo>
                    <a:pt x="35" y="79"/>
                    <a:pt x="38" y="80"/>
                    <a:pt x="41" y="81"/>
                  </a:cubicBezTo>
                  <a:cubicBezTo>
                    <a:pt x="43" y="81"/>
                    <a:pt x="45" y="82"/>
                    <a:pt x="48" y="82"/>
                  </a:cubicBezTo>
                  <a:cubicBezTo>
                    <a:pt x="50" y="82"/>
                    <a:pt x="53" y="82"/>
                    <a:pt x="55" y="83"/>
                  </a:cubicBezTo>
                  <a:cubicBezTo>
                    <a:pt x="60" y="83"/>
                    <a:pt x="65" y="83"/>
                    <a:pt x="70" y="83"/>
                  </a:cubicBezTo>
                  <a:cubicBezTo>
                    <a:pt x="72" y="83"/>
                    <a:pt x="74" y="84"/>
                    <a:pt x="76" y="84"/>
                  </a:cubicBezTo>
                  <a:cubicBezTo>
                    <a:pt x="76" y="84"/>
                    <a:pt x="76" y="85"/>
                    <a:pt x="76" y="86"/>
                  </a:cubicBezTo>
                  <a:cubicBezTo>
                    <a:pt x="76" y="90"/>
                    <a:pt x="76" y="95"/>
                    <a:pt x="77" y="100"/>
                  </a:cubicBezTo>
                  <a:cubicBezTo>
                    <a:pt x="78" y="102"/>
                    <a:pt x="78" y="104"/>
                    <a:pt x="78" y="107"/>
                  </a:cubicBezTo>
                  <a:cubicBezTo>
                    <a:pt x="79" y="109"/>
                    <a:pt x="80" y="112"/>
                    <a:pt x="80" y="115"/>
                  </a:cubicBezTo>
                  <a:cubicBezTo>
                    <a:pt x="83" y="124"/>
                    <a:pt x="87" y="133"/>
                    <a:pt x="91" y="142"/>
                  </a:cubicBezTo>
                  <a:cubicBezTo>
                    <a:pt x="96" y="151"/>
                    <a:pt x="101" y="159"/>
                    <a:pt x="108" y="166"/>
                  </a:cubicBezTo>
                  <a:cubicBezTo>
                    <a:pt x="110" y="169"/>
                    <a:pt x="112" y="171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6" y="175"/>
                    <a:pt x="117" y="175"/>
                  </a:cubicBezTo>
                  <a:cubicBezTo>
                    <a:pt x="118" y="175"/>
                    <a:pt x="120" y="175"/>
                    <a:pt x="121" y="174"/>
                  </a:cubicBezTo>
                  <a:cubicBezTo>
                    <a:pt x="122" y="173"/>
                    <a:pt x="123" y="170"/>
                    <a:pt x="122" y="168"/>
                  </a:cubicBezTo>
                  <a:cubicBezTo>
                    <a:pt x="121" y="166"/>
                    <a:pt x="120" y="165"/>
                    <a:pt x="119" y="164"/>
                  </a:cubicBezTo>
                  <a:cubicBezTo>
                    <a:pt x="118" y="164"/>
                    <a:pt x="117" y="163"/>
                    <a:pt x="117" y="163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18" y="157"/>
                    <a:pt x="120" y="152"/>
                    <a:pt x="122" y="148"/>
                  </a:cubicBezTo>
                  <a:cubicBezTo>
                    <a:pt x="124" y="143"/>
                    <a:pt x="126" y="139"/>
                    <a:pt x="128" y="134"/>
                  </a:cubicBezTo>
                  <a:cubicBezTo>
                    <a:pt x="130" y="130"/>
                    <a:pt x="132" y="126"/>
                    <a:pt x="134" y="121"/>
                  </a:cubicBezTo>
                  <a:cubicBezTo>
                    <a:pt x="135" y="119"/>
                    <a:pt x="136" y="117"/>
                    <a:pt x="137" y="115"/>
                  </a:cubicBezTo>
                  <a:cubicBezTo>
                    <a:pt x="138" y="113"/>
                    <a:pt x="139" y="111"/>
                    <a:pt x="140" y="109"/>
                  </a:cubicBezTo>
                  <a:cubicBezTo>
                    <a:pt x="141" y="106"/>
                    <a:pt x="143" y="104"/>
                    <a:pt x="144" y="101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5" y="101"/>
                    <a:pt x="145" y="102"/>
                    <a:pt x="146" y="102"/>
                  </a:cubicBezTo>
                  <a:cubicBezTo>
                    <a:pt x="147" y="103"/>
                    <a:pt x="148" y="103"/>
                    <a:pt x="149" y="104"/>
                  </a:cubicBezTo>
                  <a:cubicBezTo>
                    <a:pt x="149" y="104"/>
                    <a:pt x="149" y="104"/>
                    <a:pt x="150" y="104"/>
                  </a:cubicBezTo>
                  <a:cubicBezTo>
                    <a:pt x="150" y="105"/>
                    <a:pt x="151" y="105"/>
                    <a:pt x="152" y="105"/>
                  </a:cubicBezTo>
                  <a:cubicBezTo>
                    <a:pt x="153" y="105"/>
                    <a:pt x="154" y="104"/>
                    <a:pt x="155" y="103"/>
                  </a:cubicBezTo>
                  <a:cubicBezTo>
                    <a:pt x="156" y="102"/>
                    <a:pt x="156" y="101"/>
                    <a:pt x="156" y="100"/>
                  </a:cubicBezTo>
                  <a:cubicBezTo>
                    <a:pt x="156" y="98"/>
                    <a:pt x="155" y="97"/>
                    <a:pt x="154" y="96"/>
                  </a:cubicBezTo>
                  <a:close/>
                  <a:moveTo>
                    <a:pt x="99" y="86"/>
                  </a:moveTo>
                  <a:cubicBezTo>
                    <a:pt x="101" y="86"/>
                    <a:pt x="104" y="87"/>
                    <a:pt x="106" y="87"/>
                  </a:cubicBezTo>
                  <a:cubicBezTo>
                    <a:pt x="105" y="89"/>
                    <a:pt x="104" y="90"/>
                    <a:pt x="103" y="92"/>
                  </a:cubicBezTo>
                  <a:cubicBezTo>
                    <a:pt x="101" y="94"/>
                    <a:pt x="99" y="97"/>
                    <a:pt x="97" y="99"/>
                  </a:cubicBezTo>
                  <a:cubicBezTo>
                    <a:pt x="96" y="102"/>
                    <a:pt x="94" y="104"/>
                    <a:pt x="92" y="107"/>
                  </a:cubicBezTo>
                  <a:cubicBezTo>
                    <a:pt x="91" y="108"/>
                    <a:pt x="90" y="109"/>
                    <a:pt x="89" y="110"/>
                  </a:cubicBezTo>
                  <a:cubicBezTo>
                    <a:pt x="88" y="106"/>
                    <a:pt x="87" y="102"/>
                    <a:pt x="86" y="97"/>
                  </a:cubicBezTo>
                  <a:cubicBezTo>
                    <a:pt x="86" y="93"/>
                    <a:pt x="85" y="89"/>
                    <a:pt x="85" y="84"/>
                  </a:cubicBezTo>
                  <a:cubicBezTo>
                    <a:pt x="87" y="84"/>
                    <a:pt x="90" y="85"/>
                    <a:pt x="92" y="85"/>
                  </a:cubicBezTo>
                  <a:cubicBezTo>
                    <a:pt x="94" y="85"/>
                    <a:pt x="96" y="85"/>
                    <a:pt x="99" y="86"/>
                  </a:cubicBezTo>
                  <a:close/>
                  <a:moveTo>
                    <a:pt x="25" y="64"/>
                  </a:moveTo>
                  <a:cubicBezTo>
                    <a:pt x="28" y="61"/>
                    <a:pt x="32" y="57"/>
                    <a:pt x="35" y="53"/>
                  </a:cubicBezTo>
                  <a:cubicBezTo>
                    <a:pt x="38" y="50"/>
                    <a:pt x="42" y="47"/>
                    <a:pt x="45" y="43"/>
                  </a:cubicBezTo>
                  <a:cubicBezTo>
                    <a:pt x="47" y="40"/>
                    <a:pt x="50" y="37"/>
                    <a:pt x="53" y="33"/>
                  </a:cubicBezTo>
                  <a:cubicBezTo>
                    <a:pt x="55" y="31"/>
                    <a:pt x="57" y="28"/>
                    <a:pt x="60" y="26"/>
                  </a:cubicBezTo>
                  <a:cubicBezTo>
                    <a:pt x="60" y="26"/>
                    <a:pt x="60" y="27"/>
                    <a:pt x="61" y="27"/>
                  </a:cubicBezTo>
                  <a:cubicBezTo>
                    <a:pt x="61" y="29"/>
                    <a:pt x="62" y="30"/>
                    <a:pt x="63" y="32"/>
                  </a:cubicBezTo>
                  <a:cubicBezTo>
                    <a:pt x="63" y="32"/>
                    <a:pt x="62" y="32"/>
                    <a:pt x="62" y="32"/>
                  </a:cubicBezTo>
                  <a:cubicBezTo>
                    <a:pt x="62" y="32"/>
                    <a:pt x="62" y="33"/>
                    <a:pt x="62" y="33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8" y="39"/>
                    <a:pt x="55" y="44"/>
                    <a:pt x="51" y="50"/>
                  </a:cubicBezTo>
                  <a:cubicBezTo>
                    <a:pt x="47" y="56"/>
                    <a:pt x="42" y="63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3" y="68"/>
                    <a:pt x="29" y="66"/>
                    <a:pt x="25" y="64"/>
                  </a:cubicBezTo>
                  <a:close/>
                  <a:moveTo>
                    <a:pt x="47" y="72"/>
                  </a:moveTo>
                  <a:cubicBezTo>
                    <a:pt x="51" y="67"/>
                    <a:pt x="55" y="61"/>
                    <a:pt x="59" y="55"/>
                  </a:cubicBezTo>
                  <a:cubicBezTo>
                    <a:pt x="61" y="52"/>
                    <a:pt x="63" y="49"/>
                    <a:pt x="65" y="45"/>
                  </a:cubicBezTo>
                  <a:cubicBezTo>
                    <a:pt x="66" y="44"/>
                    <a:pt x="66" y="43"/>
                    <a:pt x="67" y="41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69" y="45"/>
                    <a:pt x="70" y="49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0" y="52"/>
                    <a:pt x="70" y="53"/>
                  </a:cubicBezTo>
                  <a:cubicBezTo>
                    <a:pt x="70" y="53"/>
                    <a:pt x="70" y="53"/>
                    <a:pt x="69" y="53"/>
                  </a:cubicBezTo>
                  <a:cubicBezTo>
                    <a:pt x="69" y="54"/>
                    <a:pt x="69" y="54"/>
                    <a:pt x="69" y="55"/>
                  </a:cubicBezTo>
                  <a:cubicBezTo>
                    <a:pt x="68" y="55"/>
                    <a:pt x="68" y="56"/>
                    <a:pt x="67" y="57"/>
                  </a:cubicBezTo>
                  <a:cubicBezTo>
                    <a:pt x="66" y="59"/>
                    <a:pt x="64" y="61"/>
                    <a:pt x="63" y="63"/>
                  </a:cubicBezTo>
                  <a:cubicBezTo>
                    <a:pt x="61" y="67"/>
                    <a:pt x="58" y="70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4" y="73"/>
                    <a:pt x="52" y="73"/>
                    <a:pt x="50" y="73"/>
                  </a:cubicBezTo>
                  <a:cubicBezTo>
                    <a:pt x="49" y="73"/>
                    <a:pt x="48" y="73"/>
                    <a:pt x="47" y="7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4"/>
                    <a:pt x="67" y="74"/>
                  </a:cubicBezTo>
                  <a:cubicBezTo>
                    <a:pt x="68" y="72"/>
                    <a:pt x="70" y="70"/>
                    <a:pt x="71" y="68"/>
                  </a:cubicBezTo>
                  <a:cubicBezTo>
                    <a:pt x="72" y="66"/>
                    <a:pt x="73" y="65"/>
                    <a:pt x="74" y="63"/>
                  </a:cubicBezTo>
                  <a:cubicBezTo>
                    <a:pt x="75" y="66"/>
                    <a:pt x="75" y="69"/>
                    <a:pt x="75" y="72"/>
                  </a:cubicBezTo>
                  <a:cubicBezTo>
                    <a:pt x="75" y="73"/>
                    <a:pt x="75" y="73"/>
                    <a:pt x="75" y="74"/>
                  </a:cubicBezTo>
                  <a:cubicBezTo>
                    <a:pt x="74" y="74"/>
                    <a:pt x="73" y="74"/>
                    <a:pt x="72" y="74"/>
                  </a:cubicBezTo>
                  <a:close/>
                  <a:moveTo>
                    <a:pt x="92" y="121"/>
                  </a:moveTo>
                  <a:cubicBezTo>
                    <a:pt x="92" y="121"/>
                    <a:pt x="93" y="120"/>
                    <a:pt x="93" y="120"/>
                  </a:cubicBezTo>
                  <a:cubicBezTo>
                    <a:pt x="97" y="115"/>
                    <a:pt x="101" y="110"/>
                    <a:pt x="105" y="105"/>
                  </a:cubicBezTo>
                  <a:cubicBezTo>
                    <a:pt x="107" y="103"/>
                    <a:pt x="108" y="100"/>
                    <a:pt x="110" y="98"/>
                  </a:cubicBezTo>
                  <a:cubicBezTo>
                    <a:pt x="111" y="96"/>
                    <a:pt x="113" y="94"/>
                    <a:pt x="114" y="92"/>
                  </a:cubicBezTo>
                  <a:cubicBezTo>
                    <a:pt x="115" y="91"/>
                    <a:pt x="115" y="90"/>
                    <a:pt x="115" y="89"/>
                  </a:cubicBezTo>
                  <a:cubicBezTo>
                    <a:pt x="118" y="90"/>
                    <a:pt x="120" y="91"/>
                    <a:pt x="122" y="91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1" y="93"/>
                    <a:pt x="120" y="94"/>
                    <a:pt x="120" y="96"/>
                  </a:cubicBezTo>
                  <a:cubicBezTo>
                    <a:pt x="118" y="98"/>
                    <a:pt x="116" y="101"/>
                    <a:pt x="115" y="104"/>
                  </a:cubicBezTo>
                  <a:cubicBezTo>
                    <a:pt x="113" y="107"/>
                    <a:pt x="111" y="110"/>
                    <a:pt x="110" y="113"/>
                  </a:cubicBezTo>
                  <a:cubicBezTo>
                    <a:pt x="107" y="119"/>
                    <a:pt x="103" y="125"/>
                    <a:pt x="100" y="131"/>
                  </a:cubicBezTo>
                  <a:cubicBezTo>
                    <a:pt x="99" y="132"/>
                    <a:pt x="99" y="133"/>
                    <a:pt x="98" y="134"/>
                  </a:cubicBezTo>
                  <a:cubicBezTo>
                    <a:pt x="96" y="131"/>
                    <a:pt x="95" y="129"/>
                    <a:pt x="94" y="126"/>
                  </a:cubicBezTo>
                  <a:cubicBezTo>
                    <a:pt x="93" y="124"/>
                    <a:pt x="92" y="122"/>
                    <a:pt x="92" y="121"/>
                  </a:cubicBezTo>
                  <a:close/>
                  <a:moveTo>
                    <a:pt x="135" y="97"/>
                  </a:moveTo>
                  <a:cubicBezTo>
                    <a:pt x="134" y="101"/>
                    <a:pt x="132" y="105"/>
                    <a:pt x="130" y="109"/>
                  </a:cubicBezTo>
                  <a:cubicBezTo>
                    <a:pt x="128" y="113"/>
                    <a:pt x="126" y="117"/>
                    <a:pt x="124" y="121"/>
                  </a:cubicBezTo>
                  <a:cubicBezTo>
                    <a:pt x="121" y="126"/>
                    <a:pt x="119" y="130"/>
                    <a:pt x="117" y="135"/>
                  </a:cubicBezTo>
                  <a:cubicBezTo>
                    <a:pt x="115" y="139"/>
                    <a:pt x="113" y="143"/>
                    <a:pt x="112" y="148"/>
                  </a:cubicBezTo>
                  <a:cubicBezTo>
                    <a:pt x="111" y="150"/>
                    <a:pt x="110" y="152"/>
                    <a:pt x="109" y="153"/>
                  </a:cubicBezTo>
                  <a:cubicBezTo>
                    <a:pt x="109" y="153"/>
                    <a:pt x="108" y="152"/>
                    <a:pt x="108" y="151"/>
                  </a:cubicBezTo>
                  <a:cubicBezTo>
                    <a:pt x="106" y="149"/>
                    <a:pt x="104" y="146"/>
                    <a:pt x="103" y="144"/>
                  </a:cubicBezTo>
                  <a:cubicBezTo>
                    <a:pt x="105" y="141"/>
                    <a:pt x="107" y="137"/>
                    <a:pt x="109" y="134"/>
                  </a:cubicBezTo>
                  <a:cubicBezTo>
                    <a:pt x="111" y="131"/>
                    <a:pt x="112" y="128"/>
                    <a:pt x="114" y="124"/>
                  </a:cubicBezTo>
                  <a:cubicBezTo>
                    <a:pt x="116" y="121"/>
                    <a:pt x="117" y="118"/>
                    <a:pt x="119" y="115"/>
                  </a:cubicBezTo>
                  <a:cubicBezTo>
                    <a:pt x="121" y="113"/>
                    <a:pt x="122" y="110"/>
                    <a:pt x="124" y="107"/>
                  </a:cubicBezTo>
                  <a:cubicBezTo>
                    <a:pt x="126" y="103"/>
                    <a:pt x="128" y="100"/>
                    <a:pt x="130" y="96"/>
                  </a:cubicBezTo>
                  <a:cubicBezTo>
                    <a:pt x="131" y="95"/>
                    <a:pt x="131" y="95"/>
                    <a:pt x="131" y="94"/>
                  </a:cubicBezTo>
                  <a:cubicBezTo>
                    <a:pt x="132" y="95"/>
                    <a:pt x="134" y="96"/>
                    <a:pt x="135" y="96"/>
                  </a:cubicBezTo>
                  <a:cubicBezTo>
                    <a:pt x="135" y="97"/>
                    <a:pt x="135" y="97"/>
                    <a:pt x="135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350B8F2E-482E-41D8-BB4B-1F38D52EBFBF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6800706" y="6074209"/>
              <a:ext cx="627211" cy="411684"/>
            </a:xfrm>
            <a:custGeom>
              <a:avLst/>
              <a:gdLst>
                <a:gd name="T0" fmla="*/ 101 w 240"/>
                <a:gd name="T1" fmla="*/ 138 h 156"/>
                <a:gd name="T2" fmla="*/ 100 w 240"/>
                <a:gd name="T3" fmla="*/ 147 h 156"/>
                <a:gd name="T4" fmla="*/ 113 w 240"/>
                <a:gd name="T5" fmla="*/ 156 h 156"/>
                <a:gd name="T6" fmla="*/ 127 w 240"/>
                <a:gd name="T7" fmla="*/ 144 h 156"/>
                <a:gd name="T8" fmla="*/ 159 w 240"/>
                <a:gd name="T9" fmla="*/ 117 h 156"/>
                <a:gd name="T10" fmla="*/ 199 w 240"/>
                <a:gd name="T11" fmla="*/ 110 h 156"/>
                <a:gd name="T12" fmla="*/ 236 w 240"/>
                <a:gd name="T13" fmla="*/ 114 h 156"/>
                <a:gd name="T14" fmla="*/ 237 w 240"/>
                <a:gd name="T15" fmla="*/ 97 h 156"/>
                <a:gd name="T16" fmla="*/ 228 w 240"/>
                <a:gd name="T17" fmla="*/ 52 h 156"/>
                <a:gd name="T18" fmla="*/ 218 w 240"/>
                <a:gd name="T19" fmla="*/ 48 h 156"/>
                <a:gd name="T20" fmla="*/ 188 w 240"/>
                <a:gd name="T21" fmla="*/ 62 h 156"/>
                <a:gd name="T22" fmla="*/ 182 w 240"/>
                <a:gd name="T23" fmla="*/ 86 h 156"/>
                <a:gd name="T24" fmla="*/ 149 w 240"/>
                <a:gd name="T25" fmla="*/ 113 h 156"/>
                <a:gd name="T26" fmla="*/ 117 w 240"/>
                <a:gd name="T27" fmla="*/ 130 h 156"/>
                <a:gd name="T28" fmla="*/ 95 w 240"/>
                <a:gd name="T29" fmla="*/ 122 h 156"/>
                <a:gd name="T30" fmla="*/ 42 w 240"/>
                <a:gd name="T31" fmla="*/ 84 h 156"/>
                <a:gd name="T32" fmla="*/ 55 w 240"/>
                <a:gd name="T33" fmla="*/ 65 h 156"/>
                <a:gd name="T34" fmla="*/ 86 w 240"/>
                <a:gd name="T35" fmla="*/ 55 h 156"/>
                <a:gd name="T36" fmla="*/ 85 w 240"/>
                <a:gd name="T37" fmla="*/ 35 h 156"/>
                <a:gd name="T38" fmla="*/ 84 w 240"/>
                <a:gd name="T39" fmla="*/ 18 h 156"/>
                <a:gd name="T40" fmla="*/ 60 w 240"/>
                <a:gd name="T41" fmla="*/ 0 h 156"/>
                <a:gd name="T42" fmla="*/ 47 w 240"/>
                <a:gd name="T43" fmla="*/ 8 h 156"/>
                <a:gd name="T44" fmla="*/ 32 w 240"/>
                <a:gd name="T45" fmla="*/ 3 h 156"/>
                <a:gd name="T46" fmla="*/ 17 w 240"/>
                <a:gd name="T47" fmla="*/ 32 h 156"/>
                <a:gd name="T48" fmla="*/ 20 w 240"/>
                <a:gd name="T49" fmla="*/ 44 h 156"/>
                <a:gd name="T50" fmla="*/ 0 w 240"/>
                <a:gd name="T51" fmla="*/ 82 h 156"/>
                <a:gd name="T52" fmla="*/ 20 w 240"/>
                <a:gd name="T53" fmla="*/ 98 h 156"/>
                <a:gd name="T54" fmla="*/ 43 w 240"/>
                <a:gd name="T55" fmla="*/ 96 h 156"/>
                <a:gd name="T56" fmla="*/ 204 w 240"/>
                <a:gd name="T57" fmla="*/ 62 h 156"/>
                <a:gd name="T58" fmla="*/ 221 w 240"/>
                <a:gd name="T59" fmla="*/ 69 h 156"/>
                <a:gd name="T60" fmla="*/ 226 w 240"/>
                <a:gd name="T61" fmla="*/ 107 h 156"/>
                <a:gd name="T62" fmla="*/ 197 w 240"/>
                <a:gd name="T63" fmla="*/ 97 h 156"/>
                <a:gd name="T64" fmla="*/ 191 w 240"/>
                <a:gd name="T65" fmla="*/ 74 h 156"/>
                <a:gd name="T66" fmla="*/ 112 w 240"/>
                <a:gd name="T67" fmla="*/ 139 h 156"/>
                <a:gd name="T68" fmla="*/ 117 w 240"/>
                <a:gd name="T69" fmla="*/ 142 h 156"/>
                <a:gd name="T70" fmla="*/ 112 w 240"/>
                <a:gd name="T71" fmla="*/ 146 h 156"/>
                <a:gd name="T72" fmla="*/ 109 w 240"/>
                <a:gd name="T73" fmla="*/ 144 h 156"/>
                <a:gd name="T74" fmla="*/ 59 w 240"/>
                <a:gd name="T75" fmla="*/ 9 h 156"/>
                <a:gd name="T76" fmla="*/ 75 w 240"/>
                <a:gd name="T77" fmla="*/ 19 h 156"/>
                <a:gd name="T78" fmla="*/ 75 w 240"/>
                <a:gd name="T79" fmla="*/ 27 h 156"/>
                <a:gd name="T80" fmla="*/ 57 w 240"/>
                <a:gd name="T81" fmla="*/ 10 h 156"/>
                <a:gd name="T82" fmla="*/ 37 w 240"/>
                <a:gd name="T83" fmla="*/ 12 h 156"/>
                <a:gd name="T84" fmla="*/ 73 w 240"/>
                <a:gd name="T85" fmla="*/ 37 h 156"/>
                <a:gd name="T86" fmla="*/ 74 w 240"/>
                <a:gd name="T87" fmla="*/ 52 h 156"/>
                <a:gd name="T88" fmla="*/ 52 w 240"/>
                <a:gd name="T89" fmla="*/ 55 h 156"/>
                <a:gd name="T90" fmla="*/ 30 w 240"/>
                <a:gd name="T91" fmla="*/ 43 h 156"/>
                <a:gd name="T92" fmla="*/ 27 w 240"/>
                <a:gd name="T93" fmla="*/ 30 h 156"/>
                <a:gd name="T94" fmla="*/ 20 w 240"/>
                <a:gd name="T95" fmla="*/ 89 h 156"/>
                <a:gd name="T96" fmla="*/ 10 w 240"/>
                <a:gd name="T97" fmla="*/ 81 h 156"/>
                <a:gd name="T98" fmla="*/ 22 w 240"/>
                <a:gd name="T99" fmla="*/ 56 h 156"/>
                <a:gd name="T100" fmla="*/ 35 w 240"/>
                <a:gd name="T101" fmla="*/ 57 h 156"/>
                <a:gd name="T102" fmla="*/ 43 w 240"/>
                <a:gd name="T103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" h="156">
                  <a:moveTo>
                    <a:pt x="43" y="96"/>
                  </a:moveTo>
                  <a:cubicBezTo>
                    <a:pt x="45" y="97"/>
                    <a:pt x="48" y="99"/>
                    <a:pt x="50" y="101"/>
                  </a:cubicBezTo>
                  <a:cubicBezTo>
                    <a:pt x="55" y="104"/>
                    <a:pt x="60" y="108"/>
                    <a:pt x="65" y="112"/>
                  </a:cubicBezTo>
                  <a:cubicBezTo>
                    <a:pt x="71" y="116"/>
                    <a:pt x="77" y="120"/>
                    <a:pt x="82" y="124"/>
                  </a:cubicBezTo>
                  <a:cubicBezTo>
                    <a:pt x="89" y="129"/>
                    <a:pt x="94" y="133"/>
                    <a:pt x="101" y="138"/>
                  </a:cubicBezTo>
                  <a:cubicBezTo>
                    <a:pt x="100" y="139"/>
                    <a:pt x="100" y="140"/>
                    <a:pt x="100" y="141"/>
                  </a:cubicBezTo>
                  <a:cubicBezTo>
                    <a:pt x="100" y="141"/>
                    <a:pt x="100" y="142"/>
                    <a:pt x="100" y="142"/>
                  </a:cubicBezTo>
                  <a:cubicBezTo>
                    <a:pt x="99" y="143"/>
                    <a:pt x="99" y="144"/>
                    <a:pt x="99" y="145"/>
                  </a:cubicBezTo>
                  <a:cubicBezTo>
                    <a:pt x="99" y="145"/>
                    <a:pt x="100" y="146"/>
                    <a:pt x="100" y="146"/>
                  </a:cubicBezTo>
                  <a:cubicBezTo>
                    <a:pt x="100" y="146"/>
                    <a:pt x="100" y="147"/>
                    <a:pt x="100" y="147"/>
                  </a:cubicBezTo>
                  <a:cubicBezTo>
                    <a:pt x="100" y="149"/>
                    <a:pt x="101" y="150"/>
                    <a:pt x="102" y="151"/>
                  </a:cubicBezTo>
                  <a:cubicBezTo>
                    <a:pt x="103" y="152"/>
                    <a:pt x="105" y="153"/>
                    <a:pt x="106" y="154"/>
                  </a:cubicBezTo>
                  <a:cubicBezTo>
                    <a:pt x="107" y="154"/>
                    <a:pt x="108" y="155"/>
                    <a:pt x="108" y="155"/>
                  </a:cubicBezTo>
                  <a:cubicBezTo>
                    <a:pt x="110" y="155"/>
                    <a:pt x="111" y="156"/>
                    <a:pt x="112" y="156"/>
                  </a:cubicBezTo>
                  <a:cubicBezTo>
                    <a:pt x="112" y="156"/>
                    <a:pt x="113" y="156"/>
                    <a:pt x="113" y="156"/>
                  </a:cubicBezTo>
                  <a:cubicBezTo>
                    <a:pt x="114" y="156"/>
                    <a:pt x="115" y="156"/>
                    <a:pt x="116" y="155"/>
                  </a:cubicBezTo>
                  <a:cubicBezTo>
                    <a:pt x="117" y="155"/>
                    <a:pt x="118" y="155"/>
                    <a:pt x="119" y="154"/>
                  </a:cubicBezTo>
                  <a:cubicBezTo>
                    <a:pt x="120" y="154"/>
                    <a:pt x="120" y="153"/>
                    <a:pt x="121" y="153"/>
                  </a:cubicBezTo>
                  <a:cubicBezTo>
                    <a:pt x="122" y="152"/>
                    <a:pt x="123" y="151"/>
                    <a:pt x="123" y="150"/>
                  </a:cubicBezTo>
                  <a:cubicBezTo>
                    <a:pt x="125" y="148"/>
                    <a:pt x="126" y="146"/>
                    <a:pt x="127" y="144"/>
                  </a:cubicBezTo>
                  <a:cubicBezTo>
                    <a:pt x="127" y="143"/>
                    <a:pt x="127" y="142"/>
                    <a:pt x="127" y="140"/>
                  </a:cubicBezTo>
                  <a:cubicBezTo>
                    <a:pt x="127" y="140"/>
                    <a:pt x="127" y="140"/>
                    <a:pt x="127" y="139"/>
                  </a:cubicBezTo>
                  <a:cubicBezTo>
                    <a:pt x="130" y="137"/>
                    <a:pt x="133" y="135"/>
                    <a:pt x="136" y="133"/>
                  </a:cubicBezTo>
                  <a:cubicBezTo>
                    <a:pt x="140" y="131"/>
                    <a:pt x="143" y="128"/>
                    <a:pt x="147" y="126"/>
                  </a:cubicBezTo>
                  <a:cubicBezTo>
                    <a:pt x="151" y="123"/>
                    <a:pt x="155" y="120"/>
                    <a:pt x="159" y="117"/>
                  </a:cubicBezTo>
                  <a:cubicBezTo>
                    <a:pt x="162" y="115"/>
                    <a:pt x="166" y="112"/>
                    <a:pt x="170" y="110"/>
                  </a:cubicBezTo>
                  <a:cubicBezTo>
                    <a:pt x="176" y="106"/>
                    <a:pt x="181" y="102"/>
                    <a:pt x="187" y="99"/>
                  </a:cubicBezTo>
                  <a:cubicBezTo>
                    <a:pt x="187" y="99"/>
                    <a:pt x="187" y="100"/>
                    <a:pt x="188" y="100"/>
                  </a:cubicBezTo>
                  <a:cubicBezTo>
                    <a:pt x="189" y="102"/>
                    <a:pt x="191" y="104"/>
                    <a:pt x="193" y="106"/>
                  </a:cubicBezTo>
                  <a:cubicBezTo>
                    <a:pt x="195" y="108"/>
                    <a:pt x="197" y="109"/>
                    <a:pt x="199" y="110"/>
                  </a:cubicBezTo>
                  <a:cubicBezTo>
                    <a:pt x="202" y="112"/>
                    <a:pt x="204" y="113"/>
                    <a:pt x="207" y="114"/>
                  </a:cubicBezTo>
                  <a:cubicBezTo>
                    <a:pt x="209" y="115"/>
                    <a:pt x="210" y="115"/>
                    <a:pt x="212" y="115"/>
                  </a:cubicBezTo>
                  <a:cubicBezTo>
                    <a:pt x="213" y="116"/>
                    <a:pt x="214" y="116"/>
                    <a:pt x="216" y="116"/>
                  </a:cubicBezTo>
                  <a:cubicBezTo>
                    <a:pt x="219" y="117"/>
                    <a:pt x="222" y="117"/>
                    <a:pt x="225" y="116"/>
                  </a:cubicBezTo>
                  <a:cubicBezTo>
                    <a:pt x="229" y="116"/>
                    <a:pt x="232" y="115"/>
                    <a:pt x="236" y="114"/>
                  </a:cubicBezTo>
                  <a:cubicBezTo>
                    <a:pt x="238" y="113"/>
                    <a:pt x="240" y="110"/>
                    <a:pt x="239" y="108"/>
                  </a:cubicBezTo>
                  <a:cubicBezTo>
                    <a:pt x="239" y="108"/>
                    <a:pt x="238" y="107"/>
                    <a:pt x="238" y="107"/>
                  </a:cubicBezTo>
                  <a:cubicBezTo>
                    <a:pt x="238" y="106"/>
                    <a:pt x="238" y="105"/>
                    <a:pt x="238" y="104"/>
                  </a:cubicBezTo>
                  <a:cubicBezTo>
                    <a:pt x="238" y="103"/>
                    <a:pt x="238" y="102"/>
                    <a:pt x="237" y="101"/>
                  </a:cubicBezTo>
                  <a:cubicBezTo>
                    <a:pt x="237" y="100"/>
                    <a:pt x="237" y="99"/>
                    <a:pt x="237" y="97"/>
                  </a:cubicBezTo>
                  <a:cubicBezTo>
                    <a:pt x="236" y="94"/>
                    <a:pt x="235" y="90"/>
                    <a:pt x="234" y="87"/>
                  </a:cubicBezTo>
                  <a:cubicBezTo>
                    <a:pt x="234" y="83"/>
                    <a:pt x="233" y="79"/>
                    <a:pt x="232" y="76"/>
                  </a:cubicBezTo>
                  <a:cubicBezTo>
                    <a:pt x="231" y="73"/>
                    <a:pt x="231" y="70"/>
                    <a:pt x="230" y="66"/>
                  </a:cubicBezTo>
                  <a:cubicBezTo>
                    <a:pt x="229" y="62"/>
                    <a:pt x="229" y="58"/>
                    <a:pt x="229" y="54"/>
                  </a:cubicBezTo>
                  <a:cubicBezTo>
                    <a:pt x="228" y="54"/>
                    <a:pt x="228" y="53"/>
                    <a:pt x="228" y="52"/>
                  </a:cubicBezTo>
                  <a:cubicBezTo>
                    <a:pt x="228" y="52"/>
                    <a:pt x="228" y="52"/>
                    <a:pt x="228" y="51"/>
                  </a:cubicBezTo>
                  <a:cubicBezTo>
                    <a:pt x="227" y="50"/>
                    <a:pt x="227" y="50"/>
                    <a:pt x="226" y="49"/>
                  </a:cubicBezTo>
                  <a:cubicBezTo>
                    <a:pt x="225" y="48"/>
                    <a:pt x="224" y="47"/>
                    <a:pt x="223" y="47"/>
                  </a:cubicBezTo>
                  <a:cubicBezTo>
                    <a:pt x="223" y="47"/>
                    <a:pt x="222" y="47"/>
                    <a:pt x="222" y="47"/>
                  </a:cubicBezTo>
                  <a:cubicBezTo>
                    <a:pt x="221" y="47"/>
                    <a:pt x="219" y="48"/>
                    <a:pt x="218" y="48"/>
                  </a:cubicBezTo>
                  <a:cubicBezTo>
                    <a:pt x="214" y="49"/>
                    <a:pt x="210" y="50"/>
                    <a:pt x="206" y="51"/>
                  </a:cubicBezTo>
                  <a:cubicBezTo>
                    <a:pt x="204" y="52"/>
                    <a:pt x="201" y="53"/>
                    <a:pt x="199" y="54"/>
                  </a:cubicBezTo>
                  <a:cubicBezTo>
                    <a:pt x="197" y="55"/>
                    <a:pt x="195" y="56"/>
                    <a:pt x="193" y="58"/>
                  </a:cubicBezTo>
                  <a:cubicBezTo>
                    <a:pt x="192" y="58"/>
                    <a:pt x="191" y="59"/>
                    <a:pt x="190" y="60"/>
                  </a:cubicBezTo>
                  <a:cubicBezTo>
                    <a:pt x="189" y="61"/>
                    <a:pt x="189" y="61"/>
                    <a:pt x="188" y="62"/>
                  </a:cubicBezTo>
                  <a:cubicBezTo>
                    <a:pt x="187" y="62"/>
                    <a:pt x="187" y="63"/>
                    <a:pt x="186" y="64"/>
                  </a:cubicBezTo>
                  <a:cubicBezTo>
                    <a:pt x="184" y="67"/>
                    <a:pt x="183" y="69"/>
                    <a:pt x="182" y="71"/>
                  </a:cubicBezTo>
                  <a:cubicBezTo>
                    <a:pt x="182" y="74"/>
                    <a:pt x="181" y="77"/>
                    <a:pt x="181" y="79"/>
                  </a:cubicBezTo>
                  <a:cubicBezTo>
                    <a:pt x="181" y="81"/>
                    <a:pt x="181" y="82"/>
                    <a:pt x="181" y="83"/>
                  </a:cubicBezTo>
                  <a:cubicBezTo>
                    <a:pt x="181" y="84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7"/>
                  </a:cubicBezTo>
                  <a:cubicBezTo>
                    <a:pt x="182" y="88"/>
                    <a:pt x="183" y="89"/>
                    <a:pt x="183" y="90"/>
                  </a:cubicBezTo>
                  <a:cubicBezTo>
                    <a:pt x="179" y="92"/>
                    <a:pt x="176" y="95"/>
                    <a:pt x="173" y="97"/>
                  </a:cubicBezTo>
                  <a:cubicBezTo>
                    <a:pt x="169" y="100"/>
                    <a:pt x="165" y="102"/>
                    <a:pt x="161" y="105"/>
                  </a:cubicBezTo>
                  <a:cubicBezTo>
                    <a:pt x="157" y="107"/>
                    <a:pt x="153" y="110"/>
                    <a:pt x="149" y="113"/>
                  </a:cubicBezTo>
                  <a:cubicBezTo>
                    <a:pt x="145" y="115"/>
                    <a:pt x="141" y="118"/>
                    <a:pt x="138" y="121"/>
                  </a:cubicBezTo>
                  <a:cubicBezTo>
                    <a:pt x="135" y="123"/>
                    <a:pt x="132" y="125"/>
                    <a:pt x="129" y="127"/>
                  </a:cubicBezTo>
                  <a:cubicBezTo>
                    <a:pt x="127" y="128"/>
                    <a:pt x="124" y="130"/>
                    <a:pt x="121" y="132"/>
                  </a:cubicBezTo>
                  <a:cubicBezTo>
                    <a:pt x="121" y="131"/>
                    <a:pt x="120" y="131"/>
                    <a:pt x="120" y="131"/>
                  </a:cubicBezTo>
                  <a:cubicBezTo>
                    <a:pt x="119" y="130"/>
                    <a:pt x="118" y="130"/>
                    <a:pt x="117" y="130"/>
                  </a:cubicBezTo>
                  <a:cubicBezTo>
                    <a:pt x="116" y="130"/>
                    <a:pt x="115" y="129"/>
                    <a:pt x="114" y="129"/>
                  </a:cubicBezTo>
                  <a:cubicBezTo>
                    <a:pt x="113" y="129"/>
                    <a:pt x="112" y="129"/>
                    <a:pt x="111" y="129"/>
                  </a:cubicBezTo>
                  <a:cubicBezTo>
                    <a:pt x="110" y="129"/>
                    <a:pt x="109" y="130"/>
                    <a:pt x="109" y="130"/>
                  </a:cubicBezTo>
                  <a:cubicBezTo>
                    <a:pt x="108" y="130"/>
                    <a:pt x="107" y="130"/>
                    <a:pt x="107" y="131"/>
                  </a:cubicBezTo>
                  <a:cubicBezTo>
                    <a:pt x="103" y="128"/>
                    <a:pt x="99" y="125"/>
                    <a:pt x="95" y="122"/>
                  </a:cubicBezTo>
                  <a:cubicBezTo>
                    <a:pt x="91" y="119"/>
                    <a:pt x="87" y="116"/>
                    <a:pt x="83" y="113"/>
                  </a:cubicBezTo>
                  <a:cubicBezTo>
                    <a:pt x="79" y="110"/>
                    <a:pt x="75" y="107"/>
                    <a:pt x="71" y="104"/>
                  </a:cubicBezTo>
                  <a:cubicBezTo>
                    <a:pt x="67" y="101"/>
                    <a:pt x="63" y="99"/>
                    <a:pt x="59" y="96"/>
                  </a:cubicBezTo>
                  <a:cubicBezTo>
                    <a:pt x="56" y="93"/>
                    <a:pt x="52" y="91"/>
                    <a:pt x="49" y="89"/>
                  </a:cubicBezTo>
                  <a:cubicBezTo>
                    <a:pt x="47" y="87"/>
                    <a:pt x="44" y="86"/>
                    <a:pt x="42" y="84"/>
                  </a:cubicBezTo>
                  <a:cubicBezTo>
                    <a:pt x="43" y="83"/>
                    <a:pt x="44" y="82"/>
                    <a:pt x="44" y="81"/>
                  </a:cubicBezTo>
                  <a:cubicBezTo>
                    <a:pt x="47" y="77"/>
                    <a:pt x="49" y="73"/>
                    <a:pt x="52" y="70"/>
                  </a:cubicBezTo>
                  <a:cubicBezTo>
                    <a:pt x="52" y="69"/>
                    <a:pt x="52" y="68"/>
                    <a:pt x="52" y="68"/>
                  </a:cubicBezTo>
                  <a:cubicBezTo>
                    <a:pt x="53" y="67"/>
                    <a:pt x="54" y="66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58" y="65"/>
                    <a:pt x="59" y="65"/>
                    <a:pt x="59" y="65"/>
                  </a:cubicBezTo>
                  <a:cubicBezTo>
                    <a:pt x="62" y="65"/>
                    <a:pt x="64" y="65"/>
                    <a:pt x="67" y="64"/>
                  </a:cubicBezTo>
                  <a:cubicBezTo>
                    <a:pt x="71" y="63"/>
                    <a:pt x="76" y="62"/>
                    <a:pt x="80" y="59"/>
                  </a:cubicBezTo>
                  <a:cubicBezTo>
                    <a:pt x="82" y="58"/>
                    <a:pt x="84" y="56"/>
                    <a:pt x="86" y="55"/>
                  </a:cubicBezTo>
                  <a:cubicBezTo>
                    <a:pt x="88" y="53"/>
                    <a:pt x="89" y="52"/>
                    <a:pt x="91" y="50"/>
                  </a:cubicBezTo>
                  <a:cubicBezTo>
                    <a:pt x="91" y="50"/>
                    <a:pt x="92" y="49"/>
                    <a:pt x="92" y="48"/>
                  </a:cubicBezTo>
                  <a:cubicBezTo>
                    <a:pt x="93" y="47"/>
                    <a:pt x="93" y="46"/>
                    <a:pt x="93" y="45"/>
                  </a:cubicBezTo>
                  <a:cubicBezTo>
                    <a:pt x="93" y="42"/>
                    <a:pt x="91" y="41"/>
                    <a:pt x="90" y="39"/>
                  </a:cubicBezTo>
                  <a:cubicBezTo>
                    <a:pt x="88" y="38"/>
                    <a:pt x="87" y="36"/>
                    <a:pt x="85" y="35"/>
                  </a:cubicBezTo>
                  <a:cubicBezTo>
                    <a:pt x="84" y="34"/>
                    <a:pt x="84" y="34"/>
                    <a:pt x="83" y="33"/>
                  </a:cubicBezTo>
                  <a:cubicBezTo>
                    <a:pt x="83" y="32"/>
                    <a:pt x="84" y="30"/>
                    <a:pt x="84" y="29"/>
                  </a:cubicBezTo>
                  <a:cubicBezTo>
                    <a:pt x="84" y="28"/>
                    <a:pt x="85" y="26"/>
                    <a:pt x="85" y="24"/>
                  </a:cubicBezTo>
                  <a:cubicBezTo>
                    <a:pt x="85" y="23"/>
                    <a:pt x="85" y="22"/>
                    <a:pt x="85" y="21"/>
                  </a:cubicBezTo>
                  <a:cubicBezTo>
                    <a:pt x="85" y="20"/>
                    <a:pt x="85" y="19"/>
                    <a:pt x="84" y="18"/>
                  </a:cubicBezTo>
                  <a:cubicBezTo>
                    <a:pt x="83" y="16"/>
                    <a:pt x="82" y="14"/>
                    <a:pt x="81" y="12"/>
                  </a:cubicBezTo>
                  <a:cubicBezTo>
                    <a:pt x="80" y="10"/>
                    <a:pt x="78" y="8"/>
                    <a:pt x="77" y="6"/>
                  </a:cubicBezTo>
                  <a:cubicBezTo>
                    <a:pt x="75" y="5"/>
                    <a:pt x="73" y="4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58" y="0"/>
                    <a:pt x="57" y="0"/>
                    <a:pt x="56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2" y="2"/>
                    <a:pt x="51" y="3"/>
                    <a:pt x="51" y="4"/>
                  </a:cubicBezTo>
                  <a:cubicBezTo>
                    <a:pt x="50" y="4"/>
                    <a:pt x="50" y="5"/>
                    <a:pt x="49" y="5"/>
                  </a:cubicBezTo>
                  <a:cubicBezTo>
                    <a:pt x="49" y="6"/>
                    <a:pt x="48" y="7"/>
                    <a:pt x="47" y="8"/>
                  </a:cubicBezTo>
                  <a:cubicBezTo>
                    <a:pt x="46" y="7"/>
                    <a:pt x="44" y="6"/>
                    <a:pt x="43" y="5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4" y="2"/>
                    <a:pt x="33" y="3"/>
                    <a:pt x="32" y="3"/>
                  </a:cubicBezTo>
                  <a:cubicBezTo>
                    <a:pt x="31" y="4"/>
                    <a:pt x="30" y="5"/>
                    <a:pt x="29" y="5"/>
                  </a:cubicBezTo>
                  <a:cubicBezTo>
                    <a:pt x="27" y="7"/>
                    <a:pt x="25" y="9"/>
                    <a:pt x="24" y="11"/>
                  </a:cubicBezTo>
                  <a:cubicBezTo>
                    <a:pt x="23" y="13"/>
                    <a:pt x="22" y="15"/>
                    <a:pt x="21" y="17"/>
                  </a:cubicBezTo>
                  <a:cubicBezTo>
                    <a:pt x="20" y="19"/>
                    <a:pt x="19" y="21"/>
                    <a:pt x="19" y="24"/>
                  </a:cubicBezTo>
                  <a:cubicBezTo>
                    <a:pt x="18" y="26"/>
                    <a:pt x="17" y="29"/>
                    <a:pt x="17" y="32"/>
                  </a:cubicBezTo>
                  <a:cubicBezTo>
                    <a:pt x="17" y="33"/>
                    <a:pt x="17" y="35"/>
                    <a:pt x="18" y="37"/>
                  </a:cubicBezTo>
                  <a:cubicBezTo>
                    <a:pt x="18" y="37"/>
                    <a:pt x="18" y="38"/>
                    <a:pt x="18" y="39"/>
                  </a:cubicBezTo>
                  <a:cubicBezTo>
                    <a:pt x="19" y="40"/>
                    <a:pt x="19" y="41"/>
                    <a:pt x="19" y="42"/>
                  </a:cubicBezTo>
                  <a:cubicBezTo>
                    <a:pt x="19" y="42"/>
                    <a:pt x="19" y="43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9" y="46"/>
                  </a:cubicBezTo>
                  <a:cubicBezTo>
                    <a:pt x="16" y="49"/>
                    <a:pt x="12" y="53"/>
                    <a:pt x="10" y="57"/>
                  </a:cubicBezTo>
                  <a:cubicBezTo>
                    <a:pt x="7" y="60"/>
                    <a:pt x="5" y="64"/>
                    <a:pt x="3" y="68"/>
                  </a:cubicBezTo>
                  <a:cubicBezTo>
                    <a:pt x="2" y="70"/>
                    <a:pt x="1" y="72"/>
                    <a:pt x="1" y="75"/>
                  </a:cubicBezTo>
                  <a:cubicBezTo>
                    <a:pt x="0" y="77"/>
                    <a:pt x="0" y="79"/>
                    <a:pt x="0" y="82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1" y="87"/>
                    <a:pt x="3" y="90"/>
                    <a:pt x="6" y="93"/>
                  </a:cubicBezTo>
                  <a:cubicBezTo>
                    <a:pt x="8" y="94"/>
                    <a:pt x="10" y="96"/>
                    <a:pt x="13" y="97"/>
                  </a:cubicBezTo>
                  <a:cubicBezTo>
                    <a:pt x="14" y="97"/>
                    <a:pt x="15" y="97"/>
                    <a:pt x="16" y="98"/>
                  </a:cubicBezTo>
                  <a:cubicBezTo>
                    <a:pt x="17" y="98"/>
                    <a:pt x="19" y="98"/>
                    <a:pt x="20" y="98"/>
                  </a:cubicBezTo>
                  <a:cubicBezTo>
                    <a:pt x="21" y="98"/>
                    <a:pt x="23" y="98"/>
                    <a:pt x="24" y="98"/>
                  </a:cubicBezTo>
                  <a:cubicBezTo>
                    <a:pt x="25" y="98"/>
                    <a:pt x="25" y="97"/>
                    <a:pt x="26" y="97"/>
                  </a:cubicBezTo>
                  <a:cubicBezTo>
                    <a:pt x="28" y="96"/>
                    <a:pt x="30" y="95"/>
                    <a:pt x="32" y="94"/>
                  </a:cubicBezTo>
                  <a:cubicBezTo>
                    <a:pt x="33" y="93"/>
                    <a:pt x="35" y="92"/>
                    <a:pt x="36" y="91"/>
                  </a:cubicBezTo>
                  <a:cubicBezTo>
                    <a:pt x="38" y="93"/>
                    <a:pt x="40" y="94"/>
                    <a:pt x="43" y="96"/>
                  </a:cubicBezTo>
                  <a:close/>
                  <a:moveTo>
                    <a:pt x="191" y="74"/>
                  </a:moveTo>
                  <a:cubicBezTo>
                    <a:pt x="192" y="73"/>
                    <a:pt x="192" y="72"/>
                    <a:pt x="192" y="72"/>
                  </a:cubicBezTo>
                  <a:cubicBezTo>
                    <a:pt x="193" y="71"/>
                    <a:pt x="193" y="70"/>
                    <a:pt x="194" y="69"/>
                  </a:cubicBezTo>
                  <a:cubicBezTo>
                    <a:pt x="195" y="68"/>
                    <a:pt x="195" y="68"/>
                    <a:pt x="196" y="67"/>
                  </a:cubicBezTo>
                  <a:cubicBezTo>
                    <a:pt x="199" y="65"/>
                    <a:pt x="201" y="64"/>
                    <a:pt x="204" y="62"/>
                  </a:cubicBezTo>
                  <a:cubicBezTo>
                    <a:pt x="205" y="62"/>
                    <a:pt x="207" y="61"/>
                    <a:pt x="209" y="60"/>
                  </a:cubicBezTo>
                  <a:cubicBezTo>
                    <a:pt x="210" y="60"/>
                    <a:pt x="212" y="59"/>
                    <a:pt x="214" y="59"/>
                  </a:cubicBezTo>
                  <a:cubicBezTo>
                    <a:pt x="216" y="58"/>
                    <a:pt x="218" y="58"/>
                    <a:pt x="220" y="57"/>
                  </a:cubicBezTo>
                  <a:cubicBezTo>
                    <a:pt x="220" y="59"/>
                    <a:pt x="220" y="60"/>
                    <a:pt x="220" y="62"/>
                  </a:cubicBezTo>
                  <a:cubicBezTo>
                    <a:pt x="220" y="64"/>
                    <a:pt x="221" y="67"/>
                    <a:pt x="221" y="69"/>
                  </a:cubicBezTo>
                  <a:cubicBezTo>
                    <a:pt x="222" y="72"/>
                    <a:pt x="222" y="75"/>
                    <a:pt x="223" y="79"/>
                  </a:cubicBezTo>
                  <a:cubicBezTo>
                    <a:pt x="223" y="79"/>
                    <a:pt x="223" y="80"/>
                    <a:pt x="224" y="81"/>
                  </a:cubicBezTo>
                  <a:cubicBezTo>
                    <a:pt x="225" y="88"/>
                    <a:pt x="227" y="96"/>
                    <a:pt x="229" y="104"/>
                  </a:cubicBezTo>
                  <a:cubicBezTo>
                    <a:pt x="229" y="105"/>
                    <a:pt x="229" y="105"/>
                    <a:pt x="229" y="106"/>
                  </a:cubicBezTo>
                  <a:cubicBezTo>
                    <a:pt x="228" y="106"/>
                    <a:pt x="227" y="106"/>
                    <a:pt x="226" y="107"/>
                  </a:cubicBezTo>
                  <a:cubicBezTo>
                    <a:pt x="225" y="107"/>
                    <a:pt x="224" y="107"/>
                    <a:pt x="223" y="107"/>
                  </a:cubicBezTo>
                  <a:cubicBezTo>
                    <a:pt x="221" y="107"/>
                    <a:pt x="220" y="107"/>
                    <a:pt x="219" y="107"/>
                  </a:cubicBezTo>
                  <a:cubicBezTo>
                    <a:pt x="215" y="107"/>
                    <a:pt x="212" y="106"/>
                    <a:pt x="209" y="105"/>
                  </a:cubicBezTo>
                  <a:cubicBezTo>
                    <a:pt x="206" y="103"/>
                    <a:pt x="203" y="102"/>
                    <a:pt x="200" y="100"/>
                  </a:cubicBezTo>
                  <a:cubicBezTo>
                    <a:pt x="199" y="99"/>
                    <a:pt x="198" y="98"/>
                    <a:pt x="197" y="97"/>
                  </a:cubicBezTo>
                  <a:cubicBezTo>
                    <a:pt x="196" y="96"/>
                    <a:pt x="196" y="95"/>
                    <a:pt x="195" y="94"/>
                  </a:cubicBezTo>
                  <a:cubicBezTo>
                    <a:pt x="194" y="94"/>
                    <a:pt x="194" y="93"/>
                    <a:pt x="193" y="92"/>
                  </a:cubicBezTo>
                  <a:cubicBezTo>
                    <a:pt x="192" y="89"/>
                    <a:pt x="191" y="86"/>
                    <a:pt x="191" y="83"/>
                  </a:cubicBezTo>
                  <a:cubicBezTo>
                    <a:pt x="190" y="82"/>
                    <a:pt x="190" y="80"/>
                    <a:pt x="190" y="79"/>
                  </a:cubicBezTo>
                  <a:cubicBezTo>
                    <a:pt x="191" y="77"/>
                    <a:pt x="191" y="75"/>
                    <a:pt x="191" y="74"/>
                  </a:cubicBezTo>
                  <a:close/>
                  <a:moveTo>
                    <a:pt x="109" y="141"/>
                  </a:moveTo>
                  <a:cubicBezTo>
                    <a:pt x="109" y="141"/>
                    <a:pt x="110" y="140"/>
                    <a:pt x="110" y="140"/>
                  </a:cubicBezTo>
                  <a:cubicBezTo>
                    <a:pt x="110" y="140"/>
                    <a:pt x="110" y="139"/>
                    <a:pt x="110" y="139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1" y="139"/>
                    <a:pt x="112" y="139"/>
                    <a:pt x="112" y="139"/>
                  </a:cubicBezTo>
                  <a:cubicBezTo>
                    <a:pt x="112" y="139"/>
                    <a:pt x="113" y="139"/>
                    <a:pt x="114" y="139"/>
                  </a:cubicBezTo>
                  <a:cubicBezTo>
                    <a:pt x="114" y="139"/>
                    <a:pt x="115" y="139"/>
                    <a:pt x="115" y="139"/>
                  </a:cubicBezTo>
                  <a:cubicBezTo>
                    <a:pt x="116" y="139"/>
                    <a:pt x="117" y="140"/>
                    <a:pt x="118" y="140"/>
                  </a:cubicBezTo>
                  <a:cubicBezTo>
                    <a:pt x="118" y="140"/>
                    <a:pt x="118" y="140"/>
                    <a:pt x="118" y="141"/>
                  </a:cubicBezTo>
                  <a:cubicBezTo>
                    <a:pt x="118" y="141"/>
                    <a:pt x="117" y="142"/>
                    <a:pt x="117" y="142"/>
                  </a:cubicBezTo>
                  <a:cubicBezTo>
                    <a:pt x="117" y="143"/>
                    <a:pt x="117" y="144"/>
                    <a:pt x="116" y="144"/>
                  </a:cubicBezTo>
                  <a:cubicBezTo>
                    <a:pt x="116" y="145"/>
                    <a:pt x="115" y="145"/>
                    <a:pt x="115" y="146"/>
                  </a:cubicBezTo>
                  <a:cubicBezTo>
                    <a:pt x="115" y="146"/>
                    <a:pt x="114" y="146"/>
                    <a:pt x="114" y="146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6"/>
                    <a:pt x="113" y="146"/>
                    <a:pt x="112" y="146"/>
                  </a:cubicBezTo>
                  <a:cubicBezTo>
                    <a:pt x="112" y="146"/>
                    <a:pt x="111" y="146"/>
                    <a:pt x="111" y="146"/>
                  </a:cubicBezTo>
                  <a:cubicBezTo>
                    <a:pt x="111" y="146"/>
                    <a:pt x="110" y="146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5"/>
                    <a:pt x="109" y="144"/>
                    <a:pt x="109" y="144"/>
                  </a:cubicBezTo>
                  <a:cubicBezTo>
                    <a:pt x="109" y="144"/>
                    <a:pt x="109" y="144"/>
                    <a:pt x="109" y="143"/>
                  </a:cubicBezTo>
                  <a:cubicBezTo>
                    <a:pt x="109" y="143"/>
                    <a:pt x="109" y="142"/>
                    <a:pt x="109" y="141"/>
                  </a:cubicBezTo>
                  <a:close/>
                  <a:moveTo>
                    <a:pt x="57" y="10"/>
                  </a:moveTo>
                  <a:cubicBezTo>
                    <a:pt x="58" y="10"/>
                    <a:pt x="58" y="10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1" y="9"/>
                    <a:pt x="62" y="9"/>
                  </a:cubicBezTo>
                  <a:cubicBezTo>
                    <a:pt x="63" y="9"/>
                    <a:pt x="64" y="10"/>
                    <a:pt x="65" y="10"/>
                  </a:cubicBezTo>
                  <a:cubicBezTo>
                    <a:pt x="67" y="11"/>
                    <a:pt x="68" y="11"/>
                    <a:pt x="69" y="12"/>
                  </a:cubicBezTo>
                  <a:cubicBezTo>
                    <a:pt x="70" y="13"/>
                    <a:pt x="71" y="14"/>
                    <a:pt x="72" y="15"/>
                  </a:cubicBezTo>
                  <a:cubicBezTo>
                    <a:pt x="73" y="16"/>
                    <a:pt x="74" y="18"/>
                    <a:pt x="75" y="19"/>
                  </a:cubicBezTo>
                  <a:cubicBezTo>
                    <a:pt x="75" y="20"/>
                    <a:pt x="75" y="21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4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5" y="25"/>
                    <a:pt x="75" y="26"/>
                    <a:pt x="75" y="27"/>
                  </a:cubicBezTo>
                  <a:cubicBezTo>
                    <a:pt x="71" y="24"/>
                    <a:pt x="68" y="21"/>
                    <a:pt x="64" y="19"/>
                  </a:cubicBezTo>
                  <a:cubicBezTo>
                    <a:pt x="62" y="18"/>
                    <a:pt x="60" y="17"/>
                    <a:pt x="58" y="15"/>
                  </a:cubicBezTo>
                  <a:cubicBezTo>
                    <a:pt x="57" y="14"/>
                    <a:pt x="56" y="14"/>
                    <a:pt x="55" y="13"/>
                  </a:cubicBezTo>
                  <a:cubicBezTo>
                    <a:pt x="55" y="13"/>
                    <a:pt x="55" y="12"/>
                    <a:pt x="56" y="12"/>
                  </a:cubicBezTo>
                  <a:cubicBezTo>
                    <a:pt x="56" y="11"/>
                    <a:pt x="57" y="11"/>
                    <a:pt x="57" y="10"/>
                  </a:cubicBezTo>
                  <a:close/>
                  <a:moveTo>
                    <a:pt x="29" y="23"/>
                  </a:moveTo>
                  <a:cubicBezTo>
                    <a:pt x="30" y="20"/>
                    <a:pt x="31" y="18"/>
                    <a:pt x="33" y="15"/>
                  </a:cubicBezTo>
                  <a:cubicBezTo>
                    <a:pt x="34" y="14"/>
                    <a:pt x="35" y="13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2" y="16"/>
                    <a:pt x="45" y="17"/>
                    <a:pt x="47" y="19"/>
                  </a:cubicBezTo>
                  <a:cubicBezTo>
                    <a:pt x="50" y="20"/>
                    <a:pt x="52" y="22"/>
                    <a:pt x="54" y="24"/>
                  </a:cubicBezTo>
                  <a:cubicBezTo>
                    <a:pt x="57" y="25"/>
                    <a:pt x="59" y="27"/>
                    <a:pt x="62" y="29"/>
                  </a:cubicBezTo>
                  <a:cubicBezTo>
                    <a:pt x="65" y="31"/>
                    <a:pt x="69" y="34"/>
                    <a:pt x="73" y="37"/>
                  </a:cubicBezTo>
                  <a:cubicBezTo>
                    <a:pt x="75" y="39"/>
                    <a:pt x="77" y="40"/>
                    <a:pt x="79" y="42"/>
                  </a:cubicBezTo>
                  <a:cubicBezTo>
                    <a:pt x="80" y="43"/>
                    <a:pt x="81" y="44"/>
                    <a:pt x="83" y="45"/>
                  </a:cubicBezTo>
                  <a:cubicBezTo>
                    <a:pt x="81" y="47"/>
                    <a:pt x="80" y="48"/>
                    <a:pt x="79" y="49"/>
                  </a:cubicBezTo>
                  <a:cubicBezTo>
                    <a:pt x="78" y="50"/>
                    <a:pt x="77" y="50"/>
                    <a:pt x="76" y="51"/>
                  </a:cubicBezTo>
                  <a:cubicBezTo>
                    <a:pt x="76" y="51"/>
                    <a:pt x="75" y="52"/>
                    <a:pt x="74" y="52"/>
                  </a:cubicBezTo>
                  <a:cubicBezTo>
                    <a:pt x="72" y="53"/>
                    <a:pt x="70" y="54"/>
                    <a:pt x="69" y="54"/>
                  </a:cubicBezTo>
                  <a:cubicBezTo>
                    <a:pt x="67" y="55"/>
                    <a:pt x="65" y="55"/>
                    <a:pt x="63" y="56"/>
                  </a:cubicBezTo>
                  <a:cubicBezTo>
                    <a:pt x="62" y="56"/>
                    <a:pt x="61" y="56"/>
                    <a:pt x="60" y="56"/>
                  </a:cubicBezTo>
                  <a:cubicBezTo>
                    <a:pt x="59" y="56"/>
                    <a:pt x="58" y="56"/>
                    <a:pt x="57" y="56"/>
                  </a:cubicBezTo>
                  <a:cubicBezTo>
                    <a:pt x="55" y="56"/>
                    <a:pt x="54" y="55"/>
                    <a:pt x="52" y="55"/>
                  </a:cubicBezTo>
                  <a:cubicBezTo>
                    <a:pt x="52" y="54"/>
                    <a:pt x="52" y="54"/>
                    <a:pt x="51" y="54"/>
                  </a:cubicBezTo>
                  <a:cubicBezTo>
                    <a:pt x="50" y="53"/>
                    <a:pt x="48" y="52"/>
                    <a:pt x="46" y="52"/>
                  </a:cubicBezTo>
                  <a:cubicBezTo>
                    <a:pt x="44" y="51"/>
                    <a:pt x="42" y="50"/>
                    <a:pt x="40" y="49"/>
                  </a:cubicBezTo>
                  <a:cubicBezTo>
                    <a:pt x="38" y="48"/>
                    <a:pt x="37" y="47"/>
                    <a:pt x="35" y="46"/>
                  </a:cubicBezTo>
                  <a:cubicBezTo>
                    <a:pt x="33" y="45"/>
                    <a:pt x="31" y="44"/>
                    <a:pt x="30" y="43"/>
                  </a:cubicBezTo>
                  <a:cubicBezTo>
                    <a:pt x="29" y="43"/>
                    <a:pt x="29" y="42"/>
                    <a:pt x="29" y="42"/>
                  </a:cubicBezTo>
                  <a:cubicBezTo>
                    <a:pt x="28" y="41"/>
                    <a:pt x="28" y="40"/>
                    <a:pt x="28" y="38"/>
                  </a:cubicBezTo>
                  <a:cubicBezTo>
                    <a:pt x="28" y="38"/>
                    <a:pt x="27" y="37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3"/>
                    <a:pt x="26" y="32"/>
                    <a:pt x="27" y="30"/>
                  </a:cubicBezTo>
                  <a:cubicBezTo>
                    <a:pt x="27" y="28"/>
                    <a:pt x="28" y="25"/>
                    <a:pt x="29" y="23"/>
                  </a:cubicBezTo>
                  <a:close/>
                  <a:moveTo>
                    <a:pt x="29" y="85"/>
                  </a:moveTo>
                  <a:cubicBezTo>
                    <a:pt x="28" y="86"/>
                    <a:pt x="27" y="87"/>
                    <a:pt x="25" y="87"/>
                  </a:cubicBezTo>
                  <a:cubicBezTo>
                    <a:pt x="24" y="88"/>
                    <a:pt x="22" y="89"/>
                    <a:pt x="21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89"/>
                    <a:pt x="18" y="88"/>
                    <a:pt x="17" y="88"/>
                  </a:cubicBezTo>
                  <a:cubicBezTo>
                    <a:pt x="16" y="88"/>
                    <a:pt x="15" y="87"/>
                    <a:pt x="14" y="87"/>
                  </a:cubicBezTo>
                  <a:cubicBezTo>
                    <a:pt x="13" y="86"/>
                    <a:pt x="12" y="85"/>
                    <a:pt x="11" y="85"/>
                  </a:cubicBezTo>
                  <a:cubicBezTo>
                    <a:pt x="11" y="84"/>
                    <a:pt x="11" y="83"/>
                    <a:pt x="10" y="83"/>
                  </a:cubicBezTo>
                  <a:cubicBezTo>
                    <a:pt x="10" y="82"/>
                    <a:pt x="10" y="81"/>
                    <a:pt x="10" y="81"/>
                  </a:cubicBezTo>
                  <a:cubicBezTo>
                    <a:pt x="10" y="80"/>
                    <a:pt x="9" y="79"/>
                    <a:pt x="10" y="79"/>
                  </a:cubicBezTo>
                  <a:cubicBezTo>
                    <a:pt x="10" y="77"/>
                    <a:pt x="10" y="76"/>
                    <a:pt x="11" y="74"/>
                  </a:cubicBezTo>
                  <a:cubicBezTo>
                    <a:pt x="12" y="72"/>
                    <a:pt x="13" y="70"/>
                    <a:pt x="14" y="68"/>
                  </a:cubicBezTo>
                  <a:cubicBezTo>
                    <a:pt x="15" y="66"/>
                    <a:pt x="16" y="63"/>
                    <a:pt x="18" y="61"/>
                  </a:cubicBezTo>
                  <a:cubicBezTo>
                    <a:pt x="19" y="60"/>
                    <a:pt x="21" y="58"/>
                    <a:pt x="22" y="56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25" y="52"/>
                    <a:pt x="25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3"/>
                    <a:pt x="30" y="54"/>
                    <a:pt x="32" y="55"/>
                  </a:cubicBezTo>
                  <a:cubicBezTo>
                    <a:pt x="33" y="56"/>
                    <a:pt x="34" y="56"/>
                    <a:pt x="35" y="57"/>
                  </a:cubicBezTo>
                  <a:cubicBezTo>
                    <a:pt x="36" y="58"/>
                    <a:pt x="38" y="58"/>
                    <a:pt x="39" y="59"/>
                  </a:cubicBezTo>
                  <a:cubicBezTo>
                    <a:pt x="41" y="60"/>
                    <a:pt x="43" y="60"/>
                    <a:pt x="45" y="61"/>
                  </a:cubicBezTo>
                  <a:cubicBezTo>
                    <a:pt x="45" y="62"/>
                    <a:pt x="44" y="63"/>
                    <a:pt x="44" y="63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5"/>
                    <a:pt x="44" y="65"/>
                    <a:pt x="43" y="65"/>
                  </a:cubicBezTo>
                  <a:cubicBezTo>
                    <a:pt x="42" y="68"/>
                    <a:pt x="40" y="71"/>
                    <a:pt x="38" y="74"/>
                  </a:cubicBezTo>
                  <a:cubicBezTo>
                    <a:pt x="37" y="75"/>
                    <a:pt x="36" y="77"/>
                    <a:pt x="34" y="79"/>
                  </a:cubicBezTo>
                  <a:cubicBezTo>
                    <a:pt x="33" y="81"/>
                    <a:pt x="31" y="83"/>
                    <a:pt x="2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0A3A6552-2C4C-4880-9DCF-5D27ECA94E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33897" y="6326064"/>
              <a:ext cx="46011" cy="29060"/>
            </a:xfrm>
            <a:custGeom>
              <a:avLst/>
              <a:gdLst>
                <a:gd name="T0" fmla="*/ 5 w 18"/>
                <a:gd name="T1" fmla="*/ 11 h 11"/>
                <a:gd name="T2" fmla="*/ 9 w 18"/>
                <a:gd name="T3" fmla="*/ 10 h 11"/>
                <a:gd name="T4" fmla="*/ 14 w 18"/>
                <a:gd name="T5" fmla="*/ 9 h 11"/>
                <a:gd name="T6" fmla="*/ 17 w 18"/>
                <a:gd name="T7" fmla="*/ 7 h 11"/>
                <a:gd name="T8" fmla="*/ 17 w 18"/>
                <a:gd name="T9" fmla="*/ 3 h 11"/>
                <a:gd name="T10" fmla="*/ 15 w 18"/>
                <a:gd name="T11" fmla="*/ 0 h 11"/>
                <a:gd name="T12" fmla="*/ 14 w 18"/>
                <a:gd name="T13" fmla="*/ 0 h 11"/>
                <a:gd name="T14" fmla="*/ 11 w 18"/>
                <a:gd name="T15" fmla="*/ 0 h 11"/>
                <a:gd name="T16" fmla="*/ 8 w 18"/>
                <a:gd name="T17" fmla="*/ 1 h 11"/>
                <a:gd name="T18" fmla="*/ 5 w 18"/>
                <a:gd name="T19" fmla="*/ 1 h 11"/>
                <a:gd name="T20" fmla="*/ 0 w 18"/>
                <a:gd name="T21" fmla="*/ 6 h 11"/>
                <a:gd name="T22" fmla="*/ 0 w 18"/>
                <a:gd name="T23" fmla="*/ 7 h 11"/>
                <a:gd name="T24" fmla="*/ 5 w 18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1">
                  <a:moveTo>
                    <a:pt x="5" y="11"/>
                  </a:moveTo>
                  <a:cubicBezTo>
                    <a:pt x="6" y="10"/>
                    <a:pt x="8" y="10"/>
                    <a:pt x="9" y="10"/>
                  </a:cubicBezTo>
                  <a:cubicBezTo>
                    <a:pt x="11" y="10"/>
                    <a:pt x="12" y="9"/>
                    <a:pt x="14" y="9"/>
                  </a:cubicBezTo>
                  <a:cubicBezTo>
                    <a:pt x="15" y="9"/>
                    <a:pt x="16" y="8"/>
                    <a:pt x="17" y="7"/>
                  </a:cubicBezTo>
                  <a:cubicBezTo>
                    <a:pt x="17" y="6"/>
                    <a:pt x="18" y="4"/>
                    <a:pt x="17" y="3"/>
                  </a:cubicBezTo>
                  <a:cubicBezTo>
                    <a:pt x="17" y="2"/>
                    <a:pt x="16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9"/>
                    <a:pt x="3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474C1DB3-B26A-4530-A4A8-B2DBB8F976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79409" y="6339383"/>
              <a:ext cx="50854" cy="46013"/>
            </a:xfrm>
            <a:custGeom>
              <a:avLst/>
              <a:gdLst>
                <a:gd name="T0" fmla="*/ 18 w 19"/>
                <a:gd name="T1" fmla="*/ 8 h 17"/>
                <a:gd name="T2" fmla="*/ 19 w 19"/>
                <a:gd name="T3" fmla="*/ 6 h 17"/>
                <a:gd name="T4" fmla="*/ 18 w 19"/>
                <a:gd name="T5" fmla="*/ 2 h 17"/>
                <a:gd name="T6" fmla="*/ 16 w 19"/>
                <a:gd name="T7" fmla="*/ 0 h 17"/>
                <a:gd name="T8" fmla="*/ 12 w 19"/>
                <a:gd name="T9" fmla="*/ 1 h 17"/>
                <a:gd name="T10" fmla="*/ 2 w 19"/>
                <a:gd name="T11" fmla="*/ 8 h 17"/>
                <a:gd name="T12" fmla="*/ 0 w 19"/>
                <a:gd name="T13" fmla="*/ 11 h 17"/>
                <a:gd name="T14" fmla="*/ 0 w 19"/>
                <a:gd name="T15" fmla="*/ 13 h 17"/>
                <a:gd name="T16" fmla="*/ 1 w 19"/>
                <a:gd name="T17" fmla="*/ 14 h 17"/>
                <a:gd name="T18" fmla="*/ 7 w 19"/>
                <a:gd name="T19" fmla="*/ 16 h 17"/>
                <a:gd name="T20" fmla="*/ 17 w 19"/>
                <a:gd name="T21" fmla="*/ 9 h 17"/>
                <a:gd name="T22" fmla="*/ 18 w 19"/>
                <a:gd name="T2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8" y="8"/>
                  </a:moveTo>
                  <a:cubicBezTo>
                    <a:pt x="19" y="7"/>
                    <a:pt x="19" y="7"/>
                    <a:pt x="19" y="6"/>
                  </a:cubicBezTo>
                  <a:cubicBezTo>
                    <a:pt x="19" y="4"/>
                    <a:pt x="19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9" y="3"/>
                    <a:pt x="6" y="5"/>
                    <a:pt x="2" y="8"/>
                  </a:cubicBezTo>
                  <a:cubicBezTo>
                    <a:pt x="1" y="9"/>
                    <a:pt x="1" y="9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2" y="16"/>
                    <a:pt x="5" y="17"/>
                    <a:pt x="7" y="16"/>
                  </a:cubicBezTo>
                  <a:cubicBezTo>
                    <a:pt x="11" y="13"/>
                    <a:pt x="14" y="11"/>
                    <a:pt x="17" y="9"/>
                  </a:cubicBezTo>
                  <a:cubicBezTo>
                    <a:pt x="17" y="8"/>
                    <a:pt x="18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61036155-1BEA-4406-9D5F-0595A4779A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850349" y="6419297"/>
              <a:ext cx="31481" cy="55699"/>
            </a:xfrm>
            <a:custGeom>
              <a:avLst/>
              <a:gdLst>
                <a:gd name="T0" fmla="*/ 10 w 12"/>
                <a:gd name="T1" fmla="*/ 7 h 21"/>
                <a:gd name="T2" fmla="*/ 8 w 12"/>
                <a:gd name="T3" fmla="*/ 2 h 21"/>
                <a:gd name="T4" fmla="*/ 2 w 12"/>
                <a:gd name="T5" fmla="*/ 1 h 21"/>
                <a:gd name="T6" fmla="*/ 0 w 12"/>
                <a:gd name="T7" fmla="*/ 6 h 21"/>
                <a:gd name="T8" fmla="*/ 1 w 12"/>
                <a:gd name="T9" fmla="*/ 7 h 21"/>
                <a:gd name="T10" fmla="*/ 1 w 12"/>
                <a:gd name="T11" fmla="*/ 9 h 21"/>
                <a:gd name="T12" fmla="*/ 2 w 12"/>
                <a:gd name="T13" fmla="*/ 12 h 21"/>
                <a:gd name="T14" fmla="*/ 3 w 12"/>
                <a:gd name="T15" fmla="*/ 17 h 21"/>
                <a:gd name="T16" fmla="*/ 9 w 12"/>
                <a:gd name="T17" fmla="*/ 20 h 21"/>
                <a:gd name="T18" fmla="*/ 11 w 12"/>
                <a:gd name="T19" fmla="*/ 18 h 21"/>
                <a:gd name="T20" fmla="*/ 12 w 12"/>
                <a:gd name="T21" fmla="*/ 14 h 21"/>
                <a:gd name="T22" fmla="*/ 10 w 12"/>
                <a:gd name="T23" fmla="*/ 9 h 21"/>
                <a:gd name="T24" fmla="*/ 10 w 12"/>
                <a:gd name="T2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1">
                  <a:moveTo>
                    <a:pt x="10" y="7"/>
                  </a:moveTo>
                  <a:cubicBezTo>
                    <a:pt x="10" y="6"/>
                    <a:pt x="9" y="4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4"/>
                    <a:pt x="2" y="15"/>
                    <a:pt x="3" y="17"/>
                  </a:cubicBezTo>
                  <a:cubicBezTo>
                    <a:pt x="4" y="20"/>
                    <a:pt x="6" y="21"/>
                    <a:pt x="9" y="20"/>
                  </a:cubicBezTo>
                  <a:cubicBezTo>
                    <a:pt x="10" y="20"/>
                    <a:pt x="11" y="19"/>
                    <a:pt x="11" y="18"/>
                  </a:cubicBezTo>
                  <a:cubicBezTo>
                    <a:pt x="12" y="17"/>
                    <a:pt x="12" y="16"/>
                    <a:pt x="12" y="14"/>
                  </a:cubicBezTo>
                  <a:cubicBezTo>
                    <a:pt x="11" y="12"/>
                    <a:pt x="11" y="11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89C35-82E9-4EBC-A220-621C946CA7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LATAR BELAKANG</a:t>
            </a:r>
          </a:p>
        </p:txBody>
      </p:sp>
    </p:spTree>
    <p:extLst>
      <p:ext uri="{BB962C8B-B14F-4D97-AF65-F5344CB8AC3E}">
        <p14:creationId xmlns:p14="http://schemas.microsoft.com/office/powerpoint/2010/main" val="2216932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18B2A2"/>
                </a:solidFill>
              </a:rPr>
              <a:t>Tujuan Kerjasama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547664" y="1347614"/>
            <a:ext cx="78123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000">
                <a:solidFill>
                  <a:srgbClr val="323232"/>
                </a:solidFill>
              </a:rPr>
              <a:t>Integrasi data kesehatan antar RS Kemenkes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000">
                <a:solidFill>
                  <a:srgbClr val="323232"/>
                </a:solidFill>
              </a:rPr>
              <a:t>Peningkatan kualitas layanan berbasis data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000">
                <a:solidFill>
                  <a:srgbClr val="323232"/>
                </a:solidFill>
              </a:rPr>
              <a:t>Efisiensi biaya dan waktu pengembangan SIMRS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000">
                <a:solidFill>
                  <a:srgbClr val="323232"/>
                </a:solidFill>
              </a:rPr>
              <a:t>Mendukung kebijakan One Data Health Kemenkes</a:t>
            </a:r>
          </a:p>
        </p:txBody>
      </p:sp>
    </p:spTree>
    <p:extLst>
      <p:ext uri="{BB962C8B-B14F-4D97-AF65-F5344CB8AC3E}">
        <p14:creationId xmlns:p14="http://schemas.microsoft.com/office/powerpoint/2010/main" val="422365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18B2A2"/>
                </a:solidFill>
              </a:rPr>
              <a:t>Bentuk Kerjasama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475656" y="1419622"/>
            <a:ext cx="781236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Berbagi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Infrastruktur</a:t>
            </a:r>
            <a:r>
              <a:rPr lang="en-ID" sz="2400" dirty="0">
                <a:solidFill>
                  <a:srgbClr val="323232"/>
                </a:solidFill>
              </a:rPr>
              <a:t> → cloud, server, </a:t>
            </a:r>
            <a:r>
              <a:rPr lang="en-ID" sz="2400" dirty="0" err="1">
                <a:solidFill>
                  <a:srgbClr val="323232"/>
                </a:solidFill>
              </a:rPr>
              <a:t>jaringan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aman</a:t>
            </a:r>
            <a:endParaRPr lang="en-ID" sz="2400" dirty="0">
              <a:solidFill>
                <a:srgbClr val="32323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Standarisasi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Aplikasi</a:t>
            </a:r>
            <a:r>
              <a:rPr lang="en-ID" sz="2400" dirty="0">
                <a:solidFill>
                  <a:srgbClr val="323232"/>
                </a:solidFill>
              </a:rPr>
              <a:t> → </a:t>
            </a:r>
            <a:r>
              <a:rPr lang="en-ID" sz="2400" dirty="0" err="1">
                <a:solidFill>
                  <a:srgbClr val="323232"/>
                </a:solidFill>
              </a:rPr>
              <a:t>modul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rekam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medis</a:t>
            </a:r>
            <a:r>
              <a:rPr lang="en-ID" sz="2400" dirty="0">
                <a:solidFill>
                  <a:srgbClr val="323232"/>
                </a:solidFill>
              </a:rPr>
              <a:t>, billing, </a:t>
            </a:r>
            <a:r>
              <a:rPr lang="en-ID" sz="2400" dirty="0" err="1">
                <a:solidFill>
                  <a:srgbClr val="323232"/>
                </a:solidFill>
              </a:rPr>
              <a:t>farmasi</a:t>
            </a:r>
            <a:endParaRPr lang="en-ID" sz="2400" dirty="0">
              <a:solidFill>
                <a:srgbClr val="32323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Pelatihan</a:t>
            </a:r>
            <a:r>
              <a:rPr lang="en-ID" sz="2400" dirty="0">
                <a:solidFill>
                  <a:srgbClr val="323232"/>
                </a:solidFill>
              </a:rPr>
              <a:t> &amp; SDM → workshop, </a:t>
            </a:r>
            <a:r>
              <a:rPr lang="en-ID" sz="2400" dirty="0" err="1">
                <a:solidFill>
                  <a:srgbClr val="323232"/>
                </a:solidFill>
              </a:rPr>
              <a:t>pendampingan</a:t>
            </a:r>
            <a:r>
              <a:rPr lang="en-ID" sz="2400" dirty="0">
                <a:solidFill>
                  <a:srgbClr val="323232"/>
                </a:solidFill>
              </a:rPr>
              <a:t> </a:t>
            </a:r>
            <a:r>
              <a:rPr lang="en-ID" sz="2400" dirty="0" err="1">
                <a:solidFill>
                  <a:srgbClr val="323232"/>
                </a:solidFill>
              </a:rPr>
              <a:t>teknis</a:t>
            </a:r>
            <a:endParaRPr lang="en-ID" sz="2400" dirty="0">
              <a:solidFill>
                <a:srgbClr val="32323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 dirty="0" err="1">
                <a:solidFill>
                  <a:srgbClr val="323232"/>
                </a:solidFill>
              </a:rPr>
              <a:t>Riset</a:t>
            </a:r>
            <a:r>
              <a:rPr lang="en-ID" sz="2400" dirty="0">
                <a:solidFill>
                  <a:srgbClr val="323232"/>
                </a:solidFill>
              </a:rPr>
              <a:t> &amp; </a:t>
            </a:r>
            <a:r>
              <a:rPr lang="en-ID" sz="2400" dirty="0" err="1">
                <a:solidFill>
                  <a:srgbClr val="323232"/>
                </a:solidFill>
              </a:rPr>
              <a:t>Inovasi</a:t>
            </a:r>
            <a:r>
              <a:rPr lang="en-ID" sz="2400" dirty="0">
                <a:solidFill>
                  <a:srgbClr val="323232"/>
                </a:solidFill>
              </a:rPr>
              <a:t> → </a:t>
            </a:r>
            <a:r>
              <a:rPr lang="en-ID" sz="2400" dirty="0" err="1">
                <a:solidFill>
                  <a:srgbClr val="323232"/>
                </a:solidFill>
              </a:rPr>
              <a:t>pengembangan</a:t>
            </a:r>
            <a:r>
              <a:rPr lang="en-ID" sz="2400" dirty="0">
                <a:solidFill>
                  <a:srgbClr val="323232"/>
                </a:solidFill>
              </a:rPr>
              <a:t> AI, big data </a:t>
            </a:r>
            <a:r>
              <a:rPr lang="en-ID" sz="2400" dirty="0" err="1">
                <a:solidFill>
                  <a:srgbClr val="323232"/>
                </a:solidFill>
              </a:rPr>
              <a:t>kesehatan</a:t>
            </a:r>
            <a:endParaRPr lang="en-ID" sz="2400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4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5486"/>
            <a:ext cx="7355160" cy="857250"/>
          </a:xfrm>
        </p:spPr>
        <p:txBody>
          <a:bodyPr/>
          <a:lstStyle/>
          <a:p>
            <a:r>
              <a:rPr lang="en-US" b="1">
                <a:solidFill>
                  <a:srgbClr val="18B2A2"/>
                </a:solidFill>
              </a:rPr>
              <a:t>Strategi Implementasi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D3AB-1A47-4B80-8783-F13F03BB4FCD}"/>
              </a:ext>
            </a:extLst>
          </p:cNvPr>
          <p:cNvSpPr txBox="1"/>
          <p:nvPr/>
        </p:nvSpPr>
        <p:spPr>
          <a:xfrm>
            <a:off x="1475656" y="1419622"/>
            <a:ext cx="781236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>
                <a:solidFill>
                  <a:srgbClr val="323232"/>
                </a:solidFill>
              </a:rPr>
              <a:t>Penyusunan regulasi dan SOP bersama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>
                <a:solidFill>
                  <a:srgbClr val="323232"/>
                </a:solidFill>
              </a:rPr>
              <a:t>Penentuan standar interoperabilitas SIMRS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>
                <a:solidFill>
                  <a:srgbClr val="323232"/>
                </a:solidFill>
              </a:rPr>
              <a:t>Pilot project di beberapa RS Kemenkes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2400">
                <a:solidFill>
                  <a:srgbClr val="323232"/>
                </a:solidFill>
              </a:rPr>
              <a:t>Evaluasi dan replikasi ke seluruh jaringan RS</a:t>
            </a:r>
          </a:p>
        </p:txBody>
      </p:sp>
    </p:spTree>
    <p:extLst>
      <p:ext uri="{BB962C8B-B14F-4D97-AF65-F5344CB8AC3E}">
        <p14:creationId xmlns:p14="http://schemas.microsoft.com/office/powerpoint/2010/main" val="22045965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5257</TotalTime>
  <Words>1625</Words>
  <Application>Microsoft Office PowerPoint</Application>
  <PresentationFormat>On-screen Show (16:9)</PresentationFormat>
  <Paragraphs>448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55" baseType="lpstr">
      <vt:lpstr>Adobe Gothic Std B</vt:lpstr>
      <vt:lpstr>Arial</vt:lpstr>
      <vt:lpstr>Arial Narrow</vt:lpstr>
      <vt:lpstr>Arial Rounded MT Bold</vt:lpstr>
      <vt:lpstr>Bebas Neue</vt:lpstr>
      <vt:lpstr>Bernard MT Condensed</vt:lpstr>
      <vt:lpstr>Britannic Bold</vt:lpstr>
      <vt:lpstr>Brush Script MT</vt:lpstr>
      <vt:lpstr>Calibri</vt:lpstr>
      <vt:lpstr>Canva Sans</vt:lpstr>
      <vt:lpstr>Century Gothic</vt:lpstr>
      <vt:lpstr>Georgia</vt:lpstr>
      <vt:lpstr>Gotham</vt:lpstr>
      <vt:lpstr>Gotham Bold</vt:lpstr>
      <vt:lpstr>Lato</vt:lpstr>
      <vt:lpstr>Lato Black</vt:lpstr>
      <vt:lpstr>Montserrat</vt:lpstr>
      <vt:lpstr>Prompt</vt:lpstr>
      <vt:lpstr>Prompt Bold</vt:lpstr>
      <vt:lpstr>Raleway</vt:lpstr>
      <vt:lpstr>Segoe UI Semilight</vt:lpstr>
      <vt:lpstr>Stencil</vt:lpstr>
      <vt:lpstr>TrashHand</vt:lpstr>
      <vt:lpstr>Trebuchet MS</vt:lpstr>
      <vt:lpstr>Wingdings</vt:lpstr>
      <vt:lpstr>Presentation2</vt:lpstr>
      <vt:lpstr>Penguatan SIMRS antar Kemkes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Tujuan Kerjasama</vt:lpstr>
      <vt:lpstr>Bentuk Kerjasama</vt:lpstr>
      <vt:lpstr>Strategi Implementasi</vt:lpstr>
      <vt:lpstr>PowerPoint Presentation</vt:lpstr>
      <vt:lpstr>HKI</vt:lpstr>
      <vt:lpstr>PowerPoint Presentation</vt:lpstr>
      <vt:lpstr>PowerPoint Presentation</vt:lpstr>
      <vt:lpstr>PowerPoint Presentation</vt:lpstr>
      <vt:lpstr>SDM</vt:lpstr>
      <vt:lpstr>MATURITY DMI</vt:lpstr>
      <vt:lpstr>Investasi Pengolah Data di RSS</vt:lpstr>
      <vt:lpstr>Biaya Mantenance di RSS</vt:lpstr>
      <vt:lpstr>PowerPoint Presentation</vt:lpstr>
      <vt:lpstr>PowerPoint Presentation</vt:lpstr>
      <vt:lpstr>Contoh penerapan Roadmap IT</vt:lpstr>
      <vt:lpstr>Sistem Aplikasi /Software SIMRS</vt:lpstr>
      <vt:lpstr>Infrastruktur/Hardware IT</vt:lpstr>
      <vt:lpstr>SDM IT</vt:lpstr>
      <vt:lpstr>Manfaat Kerjasama</vt:lpstr>
      <vt:lpstr>Manfaat Finansial</vt:lpstr>
      <vt:lpstr>PowerPoint Presentation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RSUP SARDJITO</dc:creator>
  <cp:lastModifiedBy>ZYREX</cp:lastModifiedBy>
  <cp:revision>83</cp:revision>
  <dcterms:created xsi:type="dcterms:W3CDTF">2024-01-30T09:26:22Z</dcterms:created>
  <dcterms:modified xsi:type="dcterms:W3CDTF">2025-09-10T06:22:22Z</dcterms:modified>
</cp:coreProperties>
</file>